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9" r:id="rId1"/>
    <p:sldMasterId id="2147483652" r:id="rId2"/>
    <p:sldMasterId id="2147483653" r:id="rId3"/>
  </p:sldMasterIdLst>
  <p:notesMasterIdLst>
    <p:notesMasterId r:id="rId21"/>
  </p:notesMasterIdLst>
  <p:sldIdLst>
    <p:sldId id="304" r:id="rId4"/>
    <p:sldId id="307" r:id="rId5"/>
    <p:sldId id="312" r:id="rId6"/>
    <p:sldId id="313" r:id="rId7"/>
    <p:sldId id="322" r:id="rId8"/>
    <p:sldId id="321" r:id="rId9"/>
    <p:sldId id="323" r:id="rId10"/>
    <p:sldId id="324" r:id="rId11"/>
    <p:sldId id="326" r:id="rId12"/>
    <p:sldId id="325" r:id="rId13"/>
    <p:sldId id="327" r:id="rId14"/>
    <p:sldId id="334" r:id="rId15"/>
    <p:sldId id="335" r:id="rId16"/>
    <p:sldId id="336" r:id="rId17"/>
    <p:sldId id="337" r:id="rId18"/>
    <p:sldId id="333" r:id="rId19"/>
    <p:sldId id="299" r:id="rId20"/>
  </p:sldIdLst>
  <p:sldSz cx="13004800" cy="9753600"/>
  <p:notesSz cx="7077075" cy="8412163"/>
  <p:defaultTextStyle>
    <a:defPPr>
      <a:defRPr lang="en-US"/>
    </a:defPPr>
    <a:lvl1pPr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1pPr>
    <a:lvl2pPr marL="4572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2pPr>
    <a:lvl3pPr marL="9144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3pPr>
    <a:lvl4pPr marL="13716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4pPr>
    <a:lvl5pPr marL="1828800" algn="l" rtl="0" eaLnBrk="0" fontAlgn="base" hangingPunct="0">
      <a:spcBef>
        <a:spcPct val="0"/>
      </a:spcBef>
      <a:spcAft>
        <a:spcPct val="0"/>
      </a:spcAft>
      <a:defRPr sz="4200" kern="1200">
        <a:solidFill>
          <a:srgbClr val="515151"/>
        </a:solidFill>
        <a:latin typeface="Cochin" charset="0"/>
        <a:ea typeface="+mn-ea"/>
        <a:cs typeface="ヒラギノ明朝 ProN W3" charset="0"/>
        <a:sym typeface="Cochin" charset="0"/>
      </a:defRPr>
    </a:lvl5pPr>
    <a:lvl6pPr marL="2286000" algn="l" defTabSz="914400" rtl="0" eaLnBrk="1" latinLnBrk="0" hangingPunct="1">
      <a:defRPr sz="4200" kern="1200">
        <a:solidFill>
          <a:srgbClr val="515151"/>
        </a:solidFill>
        <a:latin typeface="Cochin" charset="0"/>
        <a:ea typeface="+mn-ea"/>
        <a:cs typeface="ヒラギノ明朝 ProN W3" charset="0"/>
        <a:sym typeface="Cochin" charset="0"/>
      </a:defRPr>
    </a:lvl6pPr>
    <a:lvl7pPr marL="2743200" algn="l" defTabSz="914400" rtl="0" eaLnBrk="1" latinLnBrk="0" hangingPunct="1">
      <a:defRPr sz="4200" kern="1200">
        <a:solidFill>
          <a:srgbClr val="515151"/>
        </a:solidFill>
        <a:latin typeface="Cochin" charset="0"/>
        <a:ea typeface="+mn-ea"/>
        <a:cs typeface="ヒラギノ明朝 ProN W3" charset="0"/>
        <a:sym typeface="Cochin" charset="0"/>
      </a:defRPr>
    </a:lvl7pPr>
    <a:lvl8pPr marL="3200400" algn="l" defTabSz="914400" rtl="0" eaLnBrk="1" latinLnBrk="0" hangingPunct="1">
      <a:defRPr sz="4200" kern="1200">
        <a:solidFill>
          <a:srgbClr val="515151"/>
        </a:solidFill>
        <a:latin typeface="Cochin" charset="0"/>
        <a:ea typeface="+mn-ea"/>
        <a:cs typeface="ヒラギノ明朝 ProN W3" charset="0"/>
        <a:sym typeface="Cochin" charset="0"/>
      </a:defRPr>
    </a:lvl8pPr>
    <a:lvl9pPr marL="3657600" algn="l" defTabSz="914400" rtl="0" eaLnBrk="1" latinLnBrk="0" hangingPunct="1">
      <a:defRPr sz="4200" kern="1200">
        <a:solidFill>
          <a:srgbClr val="515151"/>
        </a:solidFill>
        <a:latin typeface="Cochin" charset="0"/>
        <a:ea typeface="+mn-ea"/>
        <a:cs typeface="ヒラギノ明朝 ProN W3" charset="0"/>
        <a:sym typeface="Cochin" charset="0"/>
      </a:defRPr>
    </a:lvl9pPr>
  </p:defaultTextStyle>
  <p:extLst>
    <p:ext uri="{EFAFB233-063F-42B5-8137-9DF3F51BA10A}">
      <p15:sldGuideLst xmlns:p15="http://schemas.microsoft.com/office/powerpoint/2012/main">
        <p15:guide id="1" orient="horz" pos="3072">
          <p15:clr>
            <a:srgbClr val="A4A3A4"/>
          </p15:clr>
        </p15:guide>
        <p15:guide id="2" pos="409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2D8A"/>
    <a:srgbClr val="008AE6"/>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9760" autoAdjust="0"/>
  </p:normalViewPr>
  <p:slideViewPr>
    <p:cSldViewPr snapToGrid="0">
      <p:cViewPr varScale="1">
        <p:scale>
          <a:sx n="49" d="100"/>
          <a:sy n="49" d="100"/>
        </p:scale>
        <p:origin x="1848" y="72"/>
      </p:cViewPr>
      <p:guideLst>
        <p:guide orient="horz" pos="3072"/>
        <p:guide pos="4096"/>
      </p:guideLst>
    </p:cSldViewPr>
  </p:slid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6/11/relationships/changesInfo" Target="changesInfos/changesInfo1.xml"/><Relationship Id="rId3" Type="http://schemas.openxmlformats.org/officeDocument/2006/relationships/slideMaster" Target="slideMasters/slideMaster3.xml"/><Relationship Id="rId21" Type="http://schemas.openxmlformats.org/officeDocument/2006/relationships/notesMaster" Target="notesMasters/notes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aniel Roper" userId="c5274ab7fa42462a" providerId="LiveId" clId="{B521A761-6A40-45F9-83D4-C34D6053CE33}"/>
    <pc:docChg chg="undo redo custSel addSld delSld modSld sldOrd">
      <pc:chgData name="Daniel Roper" userId="c5274ab7fa42462a" providerId="LiveId" clId="{B521A761-6A40-45F9-83D4-C34D6053CE33}" dt="2023-04-27T14:54:51.938" v="12232" actId="47"/>
      <pc:docMkLst>
        <pc:docMk/>
      </pc:docMkLst>
      <pc:sldChg chg="modSp del">
        <pc:chgData name="Daniel Roper" userId="c5274ab7fa42462a" providerId="LiveId" clId="{B521A761-6A40-45F9-83D4-C34D6053CE33}" dt="2023-04-21T18:44:05.909" v="3054" actId="47"/>
        <pc:sldMkLst>
          <pc:docMk/>
          <pc:sldMk cId="0" sldId="294"/>
        </pc:sldMkLst>
        <pc:spChg chg="mod">
          <ac:chgData name="Daniel Roper" userId="c5274ab7fa42462a" providerId="LiveId" clId="{B521A761-6A40-45F9-83D4-C34D6053CE33}" dt="2023-04-21T18:40:42.323" v="3040" actId="6549"/>
          <ac:spMkLst>
            <pc:docMk/>
            <pc:sldMk cId="0" sldId="294"/>
            <ac:spMk id="73733" creationId="{B61C5EDE-6111-4370-865B-E4EF54AF7A05}"/>
          </ac:spMkLst>
        </pc:spChg>
        <pc:picChg chg="mod">
          <ac:chgData name="Daniel Roper" userId="c5274ab7fa42462a" providerId="LiveId" clId="{B521A761-6A40-45F9-83D4-C34D6053CE33}" dt="2023-04-21T18:40:52.822" v="3041" actId="1076"/>
          <ac:picMkLst>
            <pc:docMk/>
            <pc:sldMk cId="0" sldId="294"/>
            <ac:picMk id="73737" creationId="{F647B9E5-C73A-4BF1-914F-E2A98814A56F}"/>
          </ac:picMkLst>
        </pc:picChg>
      </pc:sldChg>
      <pc:sldChg chg="modSp del">
        <pc:chgData name="Daniel Roper" userId="c5274ab7fa42462a" providerId="LiveId" clId="{B521A761-6A40-45F9-83D4-C34D6053CE33}" dt="2023-04-22T23:00:53.863" v="8832" actId="47"/>
        <pc:sldMkLst>
          <pc:docMk/>
          <pc:sldMk cId="0" sldId="297"/>
        </pc:sldMkLst>
        <pc:spChg chg="mod">
          <ac:chgData name="Daniel Roper" userId="c5274ab7fa42462a" providerId="LiveId" clId="{B521A761-6A40-45F9-83D4-C34D6053CE33}" dt="2023-04-22T00:54:29.710" v="4378" actId="207"/>
          <ac:spMkLst>
            <pc:docMk/>
            <pc:sldMk cId="0" sldId="297"/>
            <ac:spMk id="77829" creationId="{42198A41-2E30-487D-BD7C-FC54825CABDF}"/>
          </ac:spMkLst>
        </pc:spChg>
      </pc:sldChg>
      <pc:sldChg chg="del">
        <pc:chgData name="Daniel Roper" userId="c5274ab7fa42462a" providerId="LiveId" clId="{B521A761-6A40-45F9-83D4-C34D6053CE33}" dt="2023-04-20T14:37:55.948" v="1" actId="47"/>
        <pc:sldMkLst>
          <pc:docMk/>
          <pc:sldMk cId="1260691744" sldId="300"/>
        </pc:sldMkLst>
      </pc:sldChg>
      <pc:sldChg chg="modSp mod">
        <pc:chgData name="Daniel Roper" userId="c5274ab7fa42462a" providerId="LiveId" clId="{B521A761-6A40-45F9-83D4-C34D6053CE33}" dt="2023-04-27T14:40:24.941" v="12214" actId="20577"/>
        <pc:sldMkLst>
          <pc:docMk/>
          <pc:sldMk cId="609922268" sldId="304"/>
        </pc:sldMkLst>
        <pc:spChg chg="mod">
          <ac:chgData name="Daniel Roper" userId="c5274ab7fa42462a" providerId="LiveId" clId="{B521A761-6A40-45F9-83D4-C34D6053CE33}" dt="2023-04-27T14:40:24.941" v="12214" actId="20577"/>
          <ac:spMkLst>
            <pc:docMk/>
            <pc:sldMk cId="609922268" sldId="304"/>
            <ac:spMk id="2" creationId="{D9B78166-DDF6-D462-4B21-F01EDA7D6683}"/>
          </ac:spMkLst>
        </pc:spChg>
      </pc:sldChg>
      <pc:sldChg chg="del">
        <pc:chgData name="Daniel Roper" userId="c5274ab7fa42462a" providerId="LiveId" clId="{B521A761-6A40-45F9-83D4-C34D6053CE33}" dt="2023-04-20T14:37:59.254" v="2" actId="47"/>
        <pc:sldMkLst>
          <pc:docMk/>
          <pc:sldMk cId="4137217073" sldId="305"/>
        </pc:sldMkLst>
      </pc:sldChg>
      <pc:sldChg chg="del">
        <pc:chgData name="Daniel Roper" userId="c5274ab7fa42462a" providerId="LiveId" clId="{B521A761-6A40-45F9-83D4-C34D6053CE33}" dt="2023-04-20T14:38:04.285" v="3" actId="47"/>
        <pc:sldMkLst>
          <pc:docMk/>
          <pc:sldMk cId="1978834822" sldId="306"/>
        </pc:sldMkLst>
      </pc:sldChg>
      <pc:sldChg chg="addSp delSp modSp mod addAnim delAnim modAnim modNotesTx">
        <pc:chgData name="Daniel Roper" userId="c5274ab7fa42462a" providerId="LiveId" clId="{B521A761-6A40-45F9-83D4-C34D6053CE33}" dt="2023-04-23T12:37:53.975" v="12209" actId="20577"/>
        <pc:sldMkLst>
          <pc:docMk/>
          <pc:sldMk cId="3025866741" sldId="307"/>
        </pc:sldMkLst>
        <pc:spChg chg="add mod ord">
          <ac:chgData name="Daniel Roper" userId="c5274ab7fa42462a" providerId="LiveId" clId="{B521A761-6A40-45F9-83D4-C34D6053CE33}" dt="2023-04-23T12:10:21.750" v="12163" actId="171"/>
          <ac:spMkLst>
            <pc:docMk/>
            <pc:sldMk cId="3025866741" sldId="307"/>
            <ac:spMk id="2" creationId="{0A07FDCF-E649-2246-E53E-6793A669510E}"/>
          </ac:spMkLst>
        </pc:spChg>
        <pc:spChg chg="add del mod">
          <ac:chgData name="Daniel Roper" userId="c5274ab7fa42462a" providerId="LiveId" clId="{B521A761-6A40-45F9-83D4-C34D6053CE33}" dt="2023-04-20T15:31:02.569" v="84" actId="478"/>
          <ac:spMkLst>
            <pc:docMk/>
            <pc:sldMk cId="3025866741" sldId="307"/>
            <ac:spMk id="3" creationId="{8D086A5F-63CA-09A7-B8F8-BAA70BEF5990}"/>
          </ac:spMkLst>
        </pc:spChg>
        <pc:spChg chg="add del mod">
          <ac:chgData name="Daniel Roper" userId="c5274ab7fa42462a" providerId="LiveId" clId="{B521A761-6A40-45F9-83D4-C34D6053CE33}" dt="2023-04-23T12:11:20.129" v="12168" actId="6549"/>
          <ac:spMkLst>
            <pc:docMk/>
            <pc:sldMk cId="3025866741" sldId="307"/>
            <ac:spMk id="3" creationId="{F140DFA7-80B1-8692-43B9-E16161D0BC25}"/>
          </ac:spMkLst>
        </pc:spChg>
        <pc:spChg chg="mod ord">
          <ac:chgData name="Daniel Roper" userId="c5274ab7fa42462a" providerId="LiveId" clId="{B521A761-6A40-45F9-83D4-C34D6053CE33}" dt="2023-04-23T12:05:30.644" v="12128" actId="14100"/>
          <ac:spMkLst>
            <pc:docMk/>
            <pc:sldMk cId="3025866741" sldId="307"/>
            <ac:spMk id="5" creationId="{6A9630F7-DA08-E80E-390B-30046B2BAAD2}"/>
          </ac:spMkLst>
        </pc:spChg>
        <pc:spChg chg="add mod ord">
          <ac:chgData name="Daniel Roper" userId="c5274ab7fa42462a" providerId="LiveId" clId="{B521A761-6A40-45F9-83D4-C34D6053CE33}" dt="2023-04-23T12:10:14.835" v="12162" actId="171"/>
          <ac:spMkLst>
            <pc:docMk/>
            <pc:sldMk cId="3025866741" sldId="307"/>
            <ac:spMk id="6" creationId="{8F78ABC4-2263-18FF-14D7-B44F6E79855C}"/>
          </ac:spMkLst>
        </pc:spChg>
        <pc:spChg chg="add mod ord">
          <ac:chgData name="Daniel Roper" userId="c5274ab7fa42462a" providerId="LiveId" clId="{B521A761-6A40-45F9-83D4-C34D6053CE33}" dt="2023-04-22T21:36:40.995" v="7343" actId="255"/>
          <ac:spMkLst>
            <pc:docMk/>
            <pc:sldMk cId="3025866741" sldId="307"/>
            <ac:spMk id="7" creationId="{B6565B5D-3AD3-7424-4BC8-68B96FEA8C54}"/>
          </ac:spMkLst>
        </pc:spChg>
        <pc:spChg chg="mod">
          <ac:chgData name="Daniel Roper" userId="c5274ab7fa42462a" providerId="LiveId" clId="{B521A761-6A40-45F9-83D4-C34D6053CE33}" dt="2023-04-20T16:08:18.923" v="925"/>
          <ac:spMkLst>
            <pc:docMk/>
            <pc:sldMk cId="3025866741" sldId="307"/>
            <ac:spMk id="12" creationId="{D3D66C3E-FEDB-86D5-D9A1-87E906135DD1}"/>
          </ac:spMkLst>
        </pc:spChg>
        <pc:spChg chg="mod">
          <ac:chgData name="Daniel Roper" userId="c5274ab7fa42462a" providerId="LiveId" clId="{B521A761-6A40-45F9-83D4-C34D6053CE33}" dt="2023-04-20T16:08:18.923" v="925"/>
          <ac:spMkLst>
            <pc:docMk/>
            <pc:sldMk cId="3025866741" sldId="307"/>
            <ac:spMk id="13" creationId="{944255D2-1147-C432-086E-983B0604109C}"/>
          </ac:spMkLst>
        </pc:spChg>
        <pc:spChg chg="mod">
          <ac:chgData name="Daniel Roper" userId="c5274ab7fa42462a" providerId="LiveId" clId="{B521A761-6A40-45F9-83D4-C34D6053CE33}" dt="2023-04-20T16:08:18.923" v="925"/>
          <ac:spMkLst>
            <pc:docMk/>
            <pc:sldMk cId="3025866741" sldId="307"/>
            <ac:spMk id="14" creationId="{619358E2-ED9A-AB9C-E892-BF17A8B1269E}"/>
          </ac:spMkLst>
        </pc:spChg>
        <pc:spChg chg="mod">
          <ac:chgData name="Daniel Roper" userId="c5274ab7fa42462a" providerId="LiveId" clId="{B521A761-6A40-45F9-83D4-C34D6053CE33}" dt="2023-04-20T16:08:18.923" v="925"/>
          <ac:spMkLst>
            <pc:docMk/>
            <pc:sldMk cId="3025866741" sldId="307"/>
            <ac:spMk id="15" creationId="{CE8A96D1-00D1-D6CC-BACF-9E07598C1E0F}"/>
          </ac:spMkLst>
        </pc:spChg>
        <pc:spChg chg="add del mod ord">
          <ac:chgData name="Daniel Roper" userId="c5274ab7fa42462a" providerId="LiveId" clId="{B521A761-6A40-45F9-83D4-C34D6053CE33}" dt="2023-04-20T16:21:52.826" v="1018" actId="478"/>
          <ac:spMkLst>
            <pc:docMk/>
            <pc:sldMk cId="3025866741" sldId="307"/>
            <ac:spMk id="16" creationId="{02B2FAFF-8583-503C-BC6C-94C8C494EC53}"/>
          </ac:spMkLst>
        </pc:spChg>
        <pc:spChg chg="add mod ord">
          <ac:chgData name="Daniel Roper" userId="c5274ab7fa42462a" providerId="LiveId" clId="{B521A761-6A40-45F9-83D4-C34D6053CE33}" dt="2023-04-23T12:08:33.003" v="12159" actId="1037"/>
          <ac:spMkLst>
            <pc:docMk/>
            <pc:sldMk cId="3025866741" sldId="307"/>
            <ac:spMk id="17" creationId="{C72225FD-4396-5C0A-617C-333320E24F03}"/>
          </ac:spMkLst>
        </pc:spChg>
        <pc:spChg chg="mod">
          <ac:chgData name="Daniel Roper" userId="c5274ab7fa42462a" providerId="LiveId" clId="{B521A761-6A40-45F9-83D4-C34D6053CE33}" dt="2023-04-20T14:38:11.624" v="6" actId="20577"/>
          <ac:spMkLst>
            <pc:docMk/>
            <pc:sldMk cId="3025866741" sldId="307"/>
            <ac:spMk id="10244" creationId="{48816CDB-4D70-C88C-9DDA-6BC9B834A46B}"/>
          </ac:spMkLst>
        </pc:spChg>
        <pc:grpChg chg="add mod">
          <ac:chgData name="Daniel Roper" userId="c5274ab7fa42462a" providerId="LiveId" clId="{B521A761-6A40-45F9-83D4-C34D6053CE33}" dt="2023-04-22T21:57:07.491" v="7716" actId="1076"/>
          <ac:grpSpMkLst>
            <pc:docMk/>
            <pc:sldMk cId="3025866741" sldId="307"/>
            <ac:grpSpMk id="8" creationId="{D217D33B-EA93-50FA-3169-B2ADB88D3BD6}"/>
          </ac:grpSpMkLst>
        </pc:grpChg>
        <pc:picChg chg="del">
          <ac:chgData name="Daniel Roper" userId="c5274ab7fa42462a" providerId="LiveId" clId="{B521A761-6A40-45F9-83D4-C34D6053CE33}" dt="2023-04-20T16:16:08.980" v="959" actId="478"/>
          <ac:picMkLst>
            <pc:docMk/>
            <pc:sldMk cId="3025866741" sldId="307"/>
            <ac:picMk id="9" creationId="{5A540960-63F9-5B10-B6C0-BABFC286733A}"/>
          </ac:picMkLst>
        </pc:picChg>
        <pc:picChg chg="mod">
          <ac:chgData name="Daniel Roper" userId="c5274ab7fa42462a" providerId="LiveId" clId="{B521A761-6A40-45F9-83D4-C34D6053CE33}" dt="2023-04-20T16:08:18.923" v="925"/>
          <ac:picMkLst>
            <pc:docMk/>
            <pc:sldMk cId="3025866741" sldId="307"/>
            <ac:picMk id="10" creationId="{23385496-A48D-1AFC-B9D7-A92BCF3ACE26}"/>
          </ac:picMkLst>
        </pc:picChg>
        <pc:picChg chg="del">
          <ac:chgData name="Daniel Roper" userId="c5274ab7fa42462a" providerId="LiveId" clId="{B521A761-6A40-45F9-83D4-C34D6053CE33}" dt="2023-04-20T16:16:06.589" v="958" actId="478"/>
          <ac:picMkLst>
            <pc:docMk/>
            <pc:sldMk cId="3025866741" sldId="307"/>
            <ac:picMk id="11" creationId="{3FA62D9F-787B-6792-E702-E9960ECC2C51}"/>
          </ac:picMkLst>
        </pc:picChg>
      </pc:sldChg>
      <pc:sldChg chg="del">
        <pc:chgData name="Daniel Roper" userId="c5274ab7fa42462a" providerId="LiveId" clId="{B521A761-6A40-45F9-83D4-C34D6053CE33}" dt="2023-04-20T16:32:53.968" v="1070" actId="47"/>
        <pc:sldMkLst>
          <pc:docMk/>
          <pc:sldMk cId="660329797" sldId="308"/>
        </pc:sldMkLst>
      </pc:sldChg>
      <pc:sldChg chg="del">
        <pc:chgData name="Daniel Roper" userId="c5274ab7fa42462a" providerId="LiveId" clId="{B521A761-6A40-45F9-83D4-C34D6053CE33}" dt="2023-04-20T14:37:54.644" v="0" actId="47"/>
        <pc:sldMkLst>
          <pc:docMk/>
          <pc:sldMk cId="3678941623" sldId="309"/>
        </pc:sldMkLst>
      </pc:sldChg>
      <pc:sldChg chg="delSp del mod delAnim">
        <pc:chgData name="Daniel Roper" userId="c5274ab7fa42462a" providerId="LiveId" clId="{B521A761-6A40-45F9-83D4-C34D6053CE33}" dt="2023-04-20T16:32:47.331" v="1069" actId="47"/>
        <pc:sldMkLst>
          <pc:docMk/>
          <pc:sldMk cId="1585793198" sldId="310"/>
        </pc:sldMkLst>
        <pc:spChg chg="del">
          <ac:chgData name="Daniel Roper" userId="c5274ab7fa42462a" providerId="LiveId" clId="{B521A761-6A40-45F9-83D4-C34D6053CE33}" dt="2023-04-20T14:41:21.736" v="19" actId="21"/>
          <ac:spMkLst>
            <pc:docMk/>
            <pc:sldMk cId="1585793198" sldId="310"/>
            <ac:spMk id="18" creationId="{E7937AA5-7117-A931-E192-B2381A41FFFD}"/>
          </ac:spMkLst>
        </pc:spChg>
        <pc:grpChg chg="del">
          <ac:chgData name="Daniel Roper" userId="c5274ab7fa42462a" providerId="LiveId" clId="{B521A761-6A40-45F9-83D4-C34D6053CE33}" dt="2023-04-20T16:08:08.366" v="924" actId="21"/>
          <ac:grpSpMkLst>
            <pc:docMk/>
            <pc:sldMk cId="1585793198" sldId="310"/>
            <ac:grpSpMk id="12" creationId="{DCA95BCD-8422-70BC-D76F-D74DFF28D96D}"/>
          </ac:grpSpMkLst>
        </pc:grpChg>
      </pc:sldChg>
      <pc:sldChg chg="del">
        <pc:chgData name="Daniel Roper" userId="c5274ab7fa42462a" providerId="LiveId" clId="{B521A761-6A40-45F9-83D4-C34D6053CE33}" dt="2023-04-20T16:32:56.399" v="1071" actId="47"/>
        <pc:sldMkLst>
          <pc:docMk/>
          <pc:sldMk cId="1860140022" sldId="311"/>
        </pc:sldMkLst>
      </pc:sldChg>
      <pc:sldChg chg="modSp mod modAnim">
        <pc:chgData name="Daniel Roper" userId="c5274ab7fa42462a" providerId="LiveId" clId="{B521A761-6A40-45F9-83D4-C34D6053CE33}" dt="2023-04-20T16:36:41.168" v="1126"/>
        <pc:sldMkLst>
          <pc:docMk/>
          <pc:sldMk cId="2844197889" sldId="312"/>
        </pc:sldMkLst>
        <pc:spChg chg="mod">
          <ac:chgData name="Daniel Roper" userId="c5274ab7fa42462a" providerId="LiveId" clId="{B521A761-6A40-45F9-83D4-C34D6053CE33}" dt="2023-04-20T16:36:31.252" v="1125" actId="14100"/>
          <ac:spMkLst>
            <pc:docMk/>
            <pc:sldMk cId="2844197889" sldId="312"/>
            <ac:spMk id="4" creationId="{0EFC5AA7-E393-EE13-3E01-D54EB5972799}"/>
          </ac:spMkLst>
        </pc:spChg>
      </pc:sldChg>
      <pc:sldChg chg="modSp del ord modAnim">
        <pc:chgData name="Daniel Roper" userId="c5274ab7fa42462a" providerId="LiveId" clId="{B521A761-6A40-45F9-83D4-C34D6053CE33}" dt="2023-04-27T14:49:57.452" v="12225" actId="47"/>
        <pc:sldMkLst>
          <pc:docMk/>
          <pc:sldMk cId="1438320965" sldId="314"/>
        </pc:sldMkLst>
        <pc:spChg chg="mod">
          <ac:chgData name="Daniel Roper" userId="c5274ab7fa42462a" providerId="LiveId" clId="{B521A761-6A40-45F9-83D4-C34D6053CE33}" dt="2023-04-20T16:37:30.667" v="1128" actId="113"/>
          <ac:spMkLst>
            <pc:docMk/>
            <pc:sldMk cId="1438320965" sldId="314"/>
            <ac:spMk id="10244" creationId="{48816CDB-4D70-C88C-9DDA-6BC9B834A46B}"/>
          </ac:spMkLst>
        </pc:spChg>
      </pc:sldChg>
      <pc:sldChg chg="del">
        <pc:chgData name="Daniel Roper" userId="c5274ab7fa42462a" providerId="LiveId" clId="{B521A761-6A40-45F9-83D4-C34D6053CE33}" dt="2023-04-20T16:34:16.488" v="1073" actId="47"/>
        <pc:sldMkLst>
          <pc:docMk/>
          <pc:sldMk cId="3082067424" sldId="315"/>
        </pc:sldMkLst>
      </pc:sldChg>
      <pc:sldChg chg="modSp mod">
        <pc:chgData name="Daniel Roper" userId="c5274ab7fa42462a" providerId="LiveId" clId="{B521A761-6A40-45F9-83D4-C34D6053CE33}" dt="2023-04-21T18:55:30.170" v="3324" actId="14100"/>
        <pc:sldMkLst>
          <pc:docMk/>
          <pc:sldMk cId="2200728209" sldId="321"/>
        </pc:sldMkLst>
        <pc:spChg chg="mod">
          <ac:chgData name="Daniel Roper" userId="c5274ab7fa42462a" providerId="LiveId" clId="{B521A761-6A40-45F9-83D4-C34D6053CE33}" dt="2023-04-21T18:55:30.170" v="3324" actId="14100"/>
          <ac:spMkLst>
            <pc:docMk/>
            <pc:sldMk cId="2200728209" sldId="321"/>
            <ac:spMk id="4" creationId="{0EFC5AA7-E393-EE13-3E01-D54EB5972799}"/>
          </ac:spMkLst>
        </pc:spChg>
      </pc:sldChg>
      <pc:sldChg chg="modSp mod modAnim modNotesTx">
        <pc:chgData name="Daniel Roper" userId="c5274ab7fa42462a" providerId="LiveId" clId="{B521A761-6A40-45F9-83D4-C34D6053CE33}" dt="2023-04-22T22:44:25.605" v="8539"/>
        <pc:sldMkLst>
          <pc:docMk/>
          <pc:sldMk cId="4266427053" sldId="322"/>
        </pc:sldMkLst>
        <pc:picChg chg="mod">
          <ac:chgData name="Daniel Roper" userId="c5274ab7fa42462a" providerId="LiveId" clId="{B521A761-6A40-45F9-83D4-C34D6053CE33}" dt="2023-04-22T22:38:55.494" v="8351" actId="1076"/>
          <ac:picMkLst>
            <pc:docMk/>
            <pc:sldMk cId="4266427053" sldId="322"/>
            <ac:picMk id="9" creationId="{87EE48AE-74C9-9B6C-B1B6-164633322F08}"/>
          </ac:picMkLst>
        </pc:picChg>
      </pc:sldChg>
      <pc:sldChg chg="modSp mod modNotesTx">
        <pc:chgData name="Daniel Roper" userId="c5274ab7fa42462a" providerId="LiveId" clId="{B521A761-6A40-45F9-83D4-C34D6053CE33}" dt="2023-04-23T12:45:32.832" v="12210" actId="20577"/>
        <pc:sldMkLst>
          <pc:docMk/>
          <pc:sldMk cId="2787320796" sldId="323"/>
        </pc:sldMkLst>
        <pc:spChg chg="mod">
          <ac:chgData name="Daniel Roper" userId="c5274ab7fa42462a" providerId="LiveId" clId="{B521A761-6A40-45F9-83D4-C34D6053CE33}" dt="2023-04-21T18:56:09.929" v="3329" actId="14100"/>
          <ac:spMkLst>
            <pc:docMk/>
            <pc:sldMk cId="2787320796" sldId="323"/>
            <ac:spMk id="4" creationId="{0EFC5AA7-E393-EE13-3E01-D54EB5972799}"/>
          </ac:spMkLst>
        </pc:spChg>
      </pc:sldChg>
      <pc:sldChg chg="modNotesTx">
        <pc:chgData name="Daniel Roper" userId="c5274ab7fa42462a" providerId="LiveId" clId="{B521A761-6A40-45F9-83D4-C34D6053CE33}" dt="2023-04-22T22:53:13.320" v="8798" actId="20577"/>
        <pc:sldMkLst>
          <pc:docMk/>
          <pc:sldMk cId="434904539" sldId="324"/>
        </pc:sldMkLst>
      </pc:sldChg>
      <pc:sldChg chg="modSp mod modAnim">
        <pc:chgData name="Daniel Roper" userId="c5274ab7fa42462a" providerId="LiveId" clId="{B521A761-6A40-45F9-83D4-C34D6053CE33}" dt="2023-04-22T23:26:05.911" v="9010" actId="115"/>
        <pc:sldMkLst>
          <pc:docMk/>
          <pc:sldMk cId="1075643819" sldId="325"/>
        </pc:sldMkLst>
        <pc:spChg chg="mod">
          <ac:chgData name="Daniel Roper" userId="c5274ab7fa42462a" providerId="LiveId" clId="{B521A761-6A40-45F9-83D4-C34D6053CE33}" dt="2023-04-22T23:26:05.911" v="9010" actId="115"/>
          <ac:spMkLst>
            <pc:docMk/>
            <pc:sldMk cId="1075643819" sldId="325"/>
            <ac:spMk id="4" creationId="{0EFC5AA7-E393-EE13-3E01-D54EB5972799}"/>
          </ac:spMkLst>
        </pc:spChg>
      </pc:sldChg>
      <pc:sldChg chg="modSp mod modAnim">
        <pc:chgData name="Daniel Roper" userId="c5274ab7fa42462a" providerId="LiveId" clId="{B521A761-6A40-45F9-83D4-C34D6053CE33}" dt="2023-04-22T22:55:42.588" v="8831" actId="115"/>
        <pc:sldMkLst>
          <pc:docMk/>
          <pc:sldMk cId="2058558594" sldId="326"/>
        </pc:sldMkLst>
        <pc:spChg chg="mod">
          <ac:chgData name="Daniel Roper" userId="c5274ab7fa42462a" providerId="LiveId" clId="{B521A761-6A40-45F9-83D4-C34D6053CE33}" dt="2023-04-22T22:55:42.588" v="8831" actId="115"/>
          <ac:spMkLst>
            <pc:docMk/>
            <pc:sldMk cId="2058558594" sldId="326"/>
            <ac:spMk id="4" creationId="{0EFC5AA7-E393-EE13-3E01-D54EB5972799}"/>
          </ac:spMkLst>
        </pc:spChg>
      </pc:sldChg>
      <pc:sldChg chg="modSp mod modAnim">
        <pc:chgData name="Daniel Roper" userId="c5274ab7fa42462a" providerId="LiveId" clId="{B521A761-6A40-45F9-83D4-C34D6053CE33}" dt="2023-04-21T20:16:54.256" v="4126" actId="115"/>
        <pc:sldMkLst>
          <pc:docMk/>
          <pc:sldMk cId="1612367425" sldId="327"/>
        </pc:sldMkLst>
        <pc:spChg chg="mod">
          <ac:chgData name="Daniel Roper" userId="c5274ab7fa42462a" providerId="LiveId" clId="{B521A761-6A40-45F9-83D4-C34D6053CE33}" dt="2023-04-21T20:16:54.256" v="4126" actId="115"/>
          <ac:spMkLst>
            <pc:docMk/>
            <pc:sldMk cId="1612367425" sldId="327"/>
            <ac:spMk id="4" creationId="{0EFC5AA7-E393-EE13-3E01-D54EB5972799}"/>
          </ac:spMkLst>
        </pc:spChg>
      </pc:sldChg>
      <pc:sldChg chg="addSp delSp modSp add del mod ord delAnim modAnim">
        <pc:chgData name="Daniel Roper" userId="c5274ab7fa42462a" providerId="LiveId" clId="{B521A761-6A40-45F9-83D4-C34D6053CE33}" dt="2023-04-21T14:42:29.387" v="2789" actId="47"/>
        <pc:sldMkLst>
          <pc:docMk/>
          <pc:sldMk cId="1659549636" sldId="328"/>
        </pc:sldMkLst>
        <pc:spChg chg="add mod">
          <ac:chgData name="Daniel Roper" userId="c5274ab7fa42462a" providerId="LiveId" clId="{B521A761-6A40-45F9-83D4-C34D6053CE33}" dt="2023-04-21T14:36:42.359" v="2787" actId="6549"/>
          <ac:spMkLst>
            <pc:docMk/>
            <pc:sldMk cId="1659549636" sldId="328"/>
            <ac:spMk id="3" creationId="{F6550073-6380-9E13-7839-D29734EB97D8}"/>
          </ac:spMkLst>
        </pc:spChg>
        <pc:spChg chg="del mod">
          <ac:chgData name="Daniel Roper" userId="c5274ab7fa42462a" providerId="LiveId" clId="{B521A761-6A40-45F9-83D4-C34D6053CE33}" dt="2023-04-21T01:27:17.492" v="1278" actId="478"/>
          <ac:spMkLst>
            <pc:docMk/>
            <pc:sldMk cId="1659549636" sldId="328"/>
            <ac:spMk id="4" creationId="{0EFC5AA7-E393-EE13-3E01-D54EB5972799}"/>
          </ac:spMkLst>
        </pc:spChg>
        <pc:spChg chg="add del mod">
          <ac:chgData name="Daniel Roper" userId="c5274ab7fa42462a" providerId="LiveId" clId="{B521A761-6A40-45F9-83D4-C34D6053CE33}" dt="2023-04-21T01:58:03.216" v="1422"/>
          <ac:spMkLst>
            <pc:docMk/>
            <pc:sldMk cId="1659549636" sldId="328"/>
            <ac:spMk id="5" creationId="{C607692A-EBA3-FFDB-89E6-21259A7604EB}"/>
          </ac:spMkLst>
        </pc:spChg>
        <pc:spChg chg="add del mod">
          <ac:chgData name="Daniel Roper" userId="c5274ab7fa42462a" providerId="LiveId" clId="{B521A761-6A40-45F9-83D4-C34D6053CE33}" dt="2023-04-21T03:04:07.370" v="2302" actId="478"/>
          <ac:spMkLst>
            <pc:docMk/>
            <pc:sldMk cId="1659549636" sldId="328"/>
            <ac:spMk id="6" creationId="{69C0E0A4-5959-AF68-031B-45FFA29C29E6}"/>
          </ac:spMkLst>
        </pc:spChg>
        <pc:spChg chg="add del mod">
          <ac:chgData name="Daniel Roper" userId="c5274ab7fa42462a" providerId="LiveId" clId="{B521A761-6A40-45F9-83D4-C34D6053CE33}" dt="2023-04-21T02:10:11.573" v="1759" actId="478"/>
          <ac:spMkLst>
            <pc:docMk/>
            <pc:sldMk cId="1659549636" sldId="328"/>
            <ac:spMk id="7" creationId="{5C1E8B42-EE44-FF80-545D-3A0F4219E959}"/>
          </ac:spMkLst>
        </pc:spChg>
        <pc:spChg chg="add del mod">
          <ac:chgData name="Daniel Roper" userId="c5274ab7fa42462a" providerId="LiveId" clId="{B521A761-6A40-45F9-83D4-C34D6053CE33}" dt="2023-04-21T03:04:13.785" v="2303" actId="478"/>
          <ac:spMkLst>
            <pc:docMk/>
            <pc:sldMk cId="1659549636" sldId="328"/>
            <ac:spMk id="8" creationId="{18A443F4-F80D-DD69-88EB-75CB1A5CF33A}"/>
          </ac:spMkLst>
        </pc:spChg>
        <pc:spChg chg="add del mod">
          <ac:chgData name="Daniel Roper" userId="c5274ab7fa42462a" providerId="LiveId" clId="{B521A761-6A40-45F9-83D4-C34D6053CE33}" dt="2023-04-21T03:04:13.785" v="2303" actId="478"/>
          <ac:spMkLst>
            <pc:docMk/>
            <pc:sldMk cId="1659549636" sldId="328"/>
            <ac:spMk id="9" creationId="{AD8B9AA8-CFE2-B6A0-6034-22C8FB9D20CB}"/>
          </ac:spMkLst>
        </pc:spChg>
        <pc:spChg chg="add del mod">
          <ac:chgData name="Daniel Roper" userId="c5274ab7fa42462a" providerId="LiveId" clId="{B521A761-6A40-45F9-83D4-C34D6053CE33}" dt="2023-04-21T03:04:13.785" v="2303" actId="478"/>
          <ac:spMkLst>
            <pc:docMk/>
            <pc:sldMk cId="1659549636" sldId="328"/>
            <ac:spMk id="10" creationId="{860C05EF-253A-C33A-6184-EEC390D79D1E}"/>
          </ac:spMkLst>
        </pc:spChg>
        <pc:spChg chg="mod">
          <ac:chgData name="Daniel Roper" userId="c5274ab7fa42462a" providerId="LiveId" clId="{B521A761-6A40-45F9-83D4-C34D6053CE33}" dt="2023-04-21T01:33:45.479" v="1353" actId="20577"/>
          <ac:spMkLst>
            <pc:docMk/>
            <pc:sldMk cId="1659549636" sldId="328"/>
            <ac:spMk id="10244" creationId="{48816CDB-4D70-C88C-9DDA-6BC9B834A46B}"/>
          </ac:spMkLst>
        </pc:spChg>
      </pc:sldChg>
      <pc:sldChg chg="del">
        <pc:chgData name="Daniel Roper" userId="c5274ab7fa42462a" providerId="LiveId" clId="{B521A761-6A40-45F9-83D4-C34D6053CE33}" dt="2023-04-20T16:38:03.322" v="1129" actId="47"/>
        <pc:sldMkLst>
          <pc:docMk/>
          <pc:sldMk cId="1723524904" sldId="328"/>
        </pc:sldMkLst>
      </pc:sldChg>
      <pc:sldChg chg="addSp modSp add del mod modAnim">
        <pc:chgData name="Daniel Roper" userId="c5274ab7fa42462a" providerId="LiveId" clId="{B521A761-6A40-45F9-83D4-C34D6053CE33}" dt="2023-04-27T14:50:15.951" v="12230" actId="47"/>
        <pc:sldMkLst>
          <pc:docMk/>
          <pc:sldMk cId="1813022101" sldId="329"/>
        </pc:sldMkLst>
        <pc:spChg chg="add mod">
          <ac:chgData name="Daniel Roper" userId="c5274ab7fa42462a" providerId="LiveId" clId="{B521A761-6A40-45F9-83D4-C34D6053CE33}" dt="2023-04-22T01:28:40.371" v="4573" actId="208"/>
          <ac:spMkLst>
            <pc:docMk/>
            <pc:sldMk cId="1813022101" sldId="329"/>
            <ac:spMk id="2" creationId="{81934272-AADA-78A4-0256-E66D8BCBBD3A}"/>
          </ac:spMkLst>
        </pc:spChg>
        <pc:spChg chg="mod">
          <ac:chgData name="Daniel Roper" userId="c5274ab7fa42462a" providerId="LiveId" clId="{B521A761-6A40-45F9-83D4-C34D6053CE33}" dt="2023-04-22T01:33:17.439" v="4579" actId="255"/>
          <ac:spMkLst>
            <pc:docMk/>
            <pc:sldMk cId="1813022101" sldId="329"/>
            <ac:spMk id="3" creationId="{F6550073-6380-9E13-7839-D29734EB97D8}"/>
          </ac:spMkLst>
        </pc:spChg>
        <pc:spChg chg="mod">
          <ac:chgData name="Daniel Roper" userId="c5274ab7fa42462a" providerId="LiveId" clId="{B521A761-6A40-45F9-83D4-C34D6053CE33}" dt="2023-04-21T12:44:06.102" v="2360" actId="20577"/>
          <ac:spMkLst>
            <pc:docMk/>
            <pc:sldMk cId="1813022101" sldId="329"/>
            <ac:spMk id="10244" creationId="{48816CDB-4D70-C88C-9DDA-6BC9B834A46B}"/>
          </ac:spMkLst>
        </pc:spChg>
      </pc:sldChg>
      <pc:sldChg chg="addSp delSp modSp add del mod delAnim modAnim modNotesTx">
        <pc:chgData name="Daniel Roper" userId="c5274ab7fa42462a" providerId="LiveId" clId="{B521A761-6A40-45F9-83D4-C34D6053CE33}" dt="2023-04-27T14:54:51.938" v="12232" actId="47"/>
        <pc:sldMkLst>
          <pc:docMk/>
          <pc:sldMk cId="970045037" sldId="330"/>
        </pc:sldMkLst>
        <pc:spChg chg="add del mod ord">
          <ac:chgData name="Daniel Roper" userId="c5274ab7fa42462a" providerId="LiveId" clId="{B521A761-6A40-45F9-83D4-C34D6053CE33}" dt="2023-04-21T03:15:28.414" v="2331" actId="478"/>
          <ac:spMkLst>
            <pc:docMk/>
            <pc:sldMk cId="970045037" sldId="330"/>
            <ac:spMk id="2" creationId="{D20F88C4-8B5C-4509-2BCF-DC4DCCF0634E}"/>
          </ac:spMkLst>
        </pc:spChg>
        <pc:spChg chg="mod">
          <ac:chgData name="Daniel Roper" userId="c5274ab7fa42462a" providerId="LiveId" clId="{B521A761-6A40-45F9-83D4-C34D6053CE33}" dt="2023-04-21T03:06:44.431" v="2309" actId="20577"/>
          <ac:spMkLst>
            <pc:docMk/>
            <pc:sldMk cId="970045037" sldId="330"/>
            <ac:spMk id="3" creationId="{F6550073-6380-9E13-7839-D29734EB97D8}"/>
          </ac:spMkLst>
        </pc:spChg>
        <pc:spChg chg="add del mod">
          <ac:chgData name="Daniel Roper" userId="c5274ab7fa42462a" providerId="LiveId" clId="{B521A761-6A40-45F9-83D4-C34D6053CE33}" dt="2023-04-21T03:17:26.331" v="2340" actId="478"/>
          <ac:spMkLst>
            <pc:docMk/>
            <pc:sldMk cId="970045037" sldId="330"/>
            <ac:spMk id="4" creationId="{08D08B10-6A29-9419-F513-20F7892B897F}"/>
          </ac:spMkLst>
        </pc:spChg>
        <pc:spChg chg="add mod">
          <ac:chgData name="Daniel Roper" userId="c5274ab7fa42462a" providerId="LiveId" clId="{B521A761-6A40-45F9-83D4-C34D6053CE33}" dt="2023-04-21T03:17:36.115" v="2346" actId="1037"/>
          <ac:spMkLst>
            <pc:docMk/>
            <pc:sldMk cId="970045037" sldId="330"/>
            <ac:spMk id="5" creationId="{A2FB75C3-832C-7F58-0E45-C2B20E3F8208}"/>
          </ac:spMkLst>
        </pc:spChg>
        <pc:spChg chg="mod">
          <ac:chgData name="Daniel Roper" userId="c5274ab7fa42462a" providerId="LiveId" clId="{B521A761-6A40-45F9-83D4-C34D6053CE33}" dt="2023-04-23T00:10:27.864" v="9737" actId="115"/>
          <ac:spMkLst>
            <pc:docMk/>
            <pc:sldMk cId="970045037" sldId="330"/>
            <ac:spMk id="6" creationId="{69C0E0A4-5959-AF68-031B-45FFA29C29E6}"/>
          </ac:spMkLst>
        </pc:spChg>
        <pc:spChg chg="mod">
          <ac:chgData name="Daniel Roper" userId="c5274ab7fa42462a" providerId="LiveId" clId="{B521A761-6A40-45F9-83D4-C34D6053CE33}" dt="2023-04-21T13:23:20.633" v="2616" actId="1035"/>
          <ac:spMkLst>
            <pc:docMk/>
            <pc:sldMk cId="970045037" sldId="330"/>
            <ac:spMk id="8" creationId="{18A443F4-F80D-DD69-88EB-75CB1A5CF33A}"/>
          </ac:spMkLst>
        </pc:spChg>
        <pc:spChg chg="mod">
          <ac:chgData name="Daniel Roper" userId="c5274ab7fa42462a" providerId="LiveId" clId="{B521A761-6A40-45F9-83D4-C34D6053CE33}" dt="2023-04-21T13:23:15.762" v="2613" actId="1035"/>
          <ac:spMkLst>
            <pc:docMk/>
            <pc:sldMk cId="970045037" sldId="330"/>
            <ac:spMk id="9" creationId="{AD8B9AA8-CFE2-B6A0-6034-22C8FB9D20CB}"/>
          </ac:spMkLst>
        </pc:spChg>
        <pc:spChg chg="add mod">
          <ac:chgData name="Daniel Roper" userId="c5274ab7fa42462a" providerId="LiveId" clId="{B521A761-6A40-45F9-83D4-C34D6053CE33}" dt="2023-04-23T00:15:19.952" v="9801" actId="1038"/>
          <ac:spMkLst>
            <pc:docMk/>
            <pc:sldMk cId="970045037" sldId="330"/>
            <ac:spMk id="11" creationId="{C98574D6-15A3-C8C7-B3BF-507A88C4F5A7}"/>
          </ac:spMkLst>
        </pc:spChg>
        <pc:spChg chg="add mod">
          <ac:chgData name="Daniel Roper" userId="c5274ab7fa42462a" providerId="LiveId" clId="{B521A761-6A40-45F9-83D4-C34D6053CE33}" dt="2023-04-23T00:13:24.577" v="9743" actId="767"/>
          <ac:spMkLst>
            <pc:docMk/>
            <pc:sldMk cId="970045037" sldId="330"/>
            <ac:spMk id="12" creationId="{1B4C1426-AF98-87FA-9EDE-DEEEAC7627B4}"/>
          </ac:spMkLst>
        </pc:spChg>
        <pc:spChg chg="add mod">
          <ac:chgData name="Daniel Roper" userId="c5274ab7fa42462a" providerId="LiveId" clId="{B521A761-6A40-45F9-83D4-C34D6053CE33}" dt="2023-04-23T00:13:38.311" v="9744" actId="767"/>
          <ac:spMkLst>
            <pc:docMk/>
            <pc:sldMk cId="970045037" sldId="330"/>
            <ac:spMk id="13" creationId="{BD06523C-22FD-7A45-41EE-D673097CA45D}"/>
          </ac:spMkLst>
        </pc:spChg>
        <pc:spChg chg="add mod">
          <ac:chgData name="Daniel Roper" userId="c5274ab7fa42462a" providerId="LiveId" clId="{B521A761-6A40-45F9-83D4-C34D6053CE33}" dt="2023-04-23T00:15:15.677" v="9796" actId="1076"/>
          <ac:spMkLst>
            <pc:docMk/>
            <pc:sldMk cId="970045037" sldId="330"/>
            <ac:spMk id="14" creationId="{39B1F069-DD0D-712C-D7BF-FDD55307B324}"/>
          </ac:spMkLst>
        </pc:spChg>
        <pc:picChg chg="add mod">
          <ac:chgData name="Daniel Roper" userId="c5274ab7fa42462a" providerId="LiveId" clId="{B521A761-6A40-45F9-83D4-C34D6053CE33}" dt="2023-04-21T18:41:44.073" v="3046" actId="1076"/>
          <ac:picMkLst>
            <pc:docMk/>
            <pc:sldMk cId="970045037" sldId="330"/>
            <ac:picMk id="7" creationId="{2684A698-74BC-0CBF-E7E4-EABC72A93884}"/>
          </ac:picMkLst>
        </pc:picChg>
      </pc:sldChg>
      <pc:sldChg chg="add del">
        <pc:chgData name="Daniel Roper" userId="c5274ab7fa42462a" providerId="LiveId" clId="{B521A761-6A40-45F9-83D4-C34D6053CE33}" dt="2023-04-21T20:00:56.835" v="3983" actId="47"/>
        <pc:sldMkLst>
          <pc:docMk/>
          <pc:sldMk cId="2439774343" sldId="331"/>
        </pc:sldMkLst>
      </pc:sldChg>
      <pc:sldChg chg="addSp delSp modSp new del mod ord">
        <pc:chgData name="Daniel Roper" userId="c5274ab7fa42462a" providerId="LiveId" clId="{B521A761-6A40-45F9-83D4-C34D6053CE33}" dt="2023-04-27T14:49:55.876" v="12224" actId="47"/>
        <pc:sldMkLst>
          <pc:docMk/>
          <pc:sldMk cId="2714754837" sldId="332"/>
        </pc:sldMkLst>
        <pc:spChg chg="del mod">
          <ac:chgData name="Daniel Roper" userId="c5274ab7fa42462a" providerId="LiveId" clId="{B521A761-6A40-45F9-83D4-C34D6053CE33}" dt="2023-04-21T19:58:22.563" v="3939" actId="478"/>
          <ac:spMkLst>
            <pc:docMk/>
            <pc:sldMk cId="2714754837" sldId="332"/>
            <ac:spMk id="2" creationId="{1EB0B5F0-CA31-4D90-C72D-B1F61A9ED8F7}"/>
          </ac:spMkLst>
        </pc:spChg>
        <pc:spChg chg="del">
          <ac:chgData name="Daniel Roper" userId="c5274ab7fa42462a" providerId="LiveId" clId="{B521A761-6A40-45F9-83D4-C34D6053CE33}" dt="2023-04-21T14:00:03.872" v="2623" actId="478"/>
          <ac:spMkLst>
            <pc:docMk/>
            <pc:sldMk cId="2714754837" sldId="332"/>
            <ac:spMk id="3" creationId="{82E750A6-27A8-FC23-145F-57891B5B180F}"/>
          </ac:spMkLst>
        </pc:spChg>
        <pc:spChg chg="add mod">
          <ac:chgData name="Daniel Roper" userId="c5274ab7fa42462a" providerId="LiveId" clId="{B521A761-6A40-45F9-83D4-C34D6053CE33}" dt="2023-04-21T19:58:40.255" v="3942" actId="255"/>
          <ac:spMkLst>
            <pc:docMk/>
            <pc:sldMk cId="2714754837" sldId="332"/>
            <ac:spMk id="4" creationId="{A7167FCB-63AC-4C46-C2CB-D48FB1A349FA}"/>
          </ac:spMkLst>
        </pc:spChg>
        <pc:spChg chg="add del mod">
          <ac:chgData name="Daniel Roper" userId="c5274ab7fa42462a" providerId="LiveId" clId="{B521A761-6A40-45F9-83D4-C34D6053CE33}" dt="2023-04-21T19:58:27.340" v="3940" actId="478"/>
          <ac:spMkLst>
            <pc:docMk/>
            <pc:sldMk cId="2714754837" sldId="332"/>
            <ac:spMk id="5" creationId="{ACE98A6E-73C4-DD83-0862-0F5BDE00130E}"/>
          </ac:spMkLst>
        </pc:spChg>
      </pc:sldChg>
      <pc:sldChg chg="modSp add mod">
        <pc:chgData name="Daniel Roper" userId="c5274ab7fa42462a" providerId="LiveId" clId="{B521A761-6A40-45F9-83D4-C34D6053CE33}" dt="2023-04-27T14:50:52.834" v="12231" actId="113"/>
        <pc:sldMkLst>
          <pc:docMk/>
          <pc:sldMk cId="392068046" sldId="333"/>
        </pc:sldMkLst>
        <pc:spChg chg="mod">
          <ac:chgData name="Daniel Roper" userId="c5274ab7fa42462a" providerId="LiveId" clId="{B521A761-6A40-45F9-83D4-C34D6053CE33}" dt="2023-04-27T14:50:52.834" v="12231" actId="113"/>
          <ac:spMkLst>
            <pc:docMk/>
            <pc:sldMk cId="392068046" sldId="333"/>
            <ac:spMk id="3" creationId="{F6550073-6380-9E13-7839-D29734EB97D8}"/>
          </ac:spMkLst>
        </pc:spChg>
        <pc:spChg chg="mod">
          <ac:chgData name="Daniel Roper" userId="c5274ab7fa42462a" providerId="LiveId" clId="{B521A761-6A40-45F9-83D4-C34D6053CE33}" dt="2023-04-21T15:11:37.191" v="2986" actId="20577"/>
          <ac:spMkLst>
            <pc:docMk/>
            <pc:sldMk cId="392068046" sldId="333"/>
            <ac:spMk id="10244" creationId="{48816CDB-4D70-C88C-9DDA-6BC9B834A46B}"/>
          </ac:spMkLst>
        </pc:spChg>
      </pc:sldChg>
      <pc:sldChg chg="addSp delSp modSp add mod ord delAnim modAnim">
        <pc:chgData name="Daniel Roper" userId="c5274ab7fa42462a" providerId="LiveId" clId="{B521A761-6A40-45F9-83D4-C34D6053CE33}" dt="2023-04-21T15:10:19.793" v="2965" actId="113"/>
        <pc:sldMkLst>
          <pc:docMk/>
          <pc:sldMk cId="105905550" sldId="334"/>
        </pc:sldMkLst>
        <pc:spChg chg="add del mod">
          <ac:chgData name="Daniel Roper" userId="c5274ab7fa42462a" providerId="LiveId" clId="{B521A761-6A40-45F9-83D4-C34D6053CE33}" dt="2023-04-21T15:09:54.938" v="2961" actId="21"/>
          <ac:spMkLst>
            <pc:docMk/>
            <pc:sldMk cId="105905550" sldId="334"/>
            <ac:spMk id="2" creationId="{7E8377B9-C86D-1CC7-2E50-7D11CD3BE69E}"/>
          </ac:spMkLst>
        </pc:spChg>
        <pc:spChg chg="mod">
          <ac:chgData name="Daniel Roper" userId="c5274ab7fa42462a" providerId="LiveId" clId="{B521A761-6A40-45F9-83D4-C34D6053CE33}" dt="2023-04-21T15:10:19.793" v="2965" actId="113"/>
          <ac:spMkLst>
            <pc:docMk/>
            <pc:sldMk cId="105905550" sldId="334"/>
            <ac:spMk id="3" creationId="{F6550073-6380-9E13-7839-D29734EB97D8}"/>
          </ac:spMkLst>
        </pc:spChg>
        <pc:spChg chg="mod">
          <ac:chgData name="Daniel Roper" userId="c5274ab7fa42462a" providerId="LiveId" clId="{B521A761-6A40-45F9-83D4-C34D6053CE33}" dt="2023-04-21T14:44:10.405" v="2798" actId="207"/>
          <ac:spMkLst>
            <pc:docMk/>
            <pc:sldMk cId="105905550" sldId="334"/>
            <ac:spMk id="10244" creationId="{48816CDB-4D70-C88C-9DDA-6BC9B834A46B}"/>
          </ac:spMkLst>
        </pc:spChg>
      </pc:sldChg>
      <pc:sldChg chg="add del">
        <pc:chgData name="Daniel Roper" userId="c5274ab7fa42462a" providerId="LiveId" clId="{B521A761-6A40-45F9-83D4-C34D6053CE33}" dt="2023-04-21T14:42:31.420" v="2790" actId="47"/>
        <pc:sldMkLst>
          <pc:docMk/>
          <pc:sldMk cId="3094461030" sldId="334"/>
        </pc:sldMkLst>
      </pc:sldChg>
      <pc:sldChg chg="addSp modSp add mod modAnim">
        <pc:chgData name="Daniel Roper" userId="c5274ab7fa42462a" providerId="LiveId" clId="{B521A761-6A40-45F9-83D4-C34D6053CE33}" dt="2023-04-22T23:33:54.302" v="9061"/>
        <pc:sldMkLst>
          <pc:docMk/>
          <pc:sldMk cId="3896965451" sldId="335"/>
        </pc:sldMkLst>
        <pc:spChg chg="add mod">
          <ac:chgData name="Daniel Roper" userId="c5274ab7fa42462a" providerId="LiveId" clId="{B521A761-6A40-45F9-83D4-C34D6053CE33}" dt="2023-04-22T23:30:10.027" v="9053" actId="255"/>
          <ac:spMkLst>
            <pc:docMk/>
            <pc:sldMk cId="3896965451" sldId="335"/>
            <ac:spMk id="2" creationId="{89783EA7-2814-4F1C-63B3-5919F60F0DAD}"/>
          </ac:spMkLst>
        </pc:spChg>
        <pc:spChg chg="mod">
          <ac:chgData name="Daniel Roper" userId="c5274ab7fa42462a" providerId="LiveId" clId="{B521A761-6A40-45F9-83D4-C34D6053CE33}" dt="2023-04-21T15:09:47.738" v="2960" actId="115"/>
          <ac:spMkLst>
            <pc:docMk/>
            <pc:sldMk cId="3896965451" sldId="335"/>
            <ac:spMk id="3" creationId="{F6550073-6380-9E13-7839-D29734EB97D8}"/>
          </ac:spMkLst>
        </pc:spChg>
        <pc:spChg chg="add mod ord">
          <ac:chgData name="Daniel Roper" userId="c5274ab7fa42462a" providerId="LiveId" clId="{B521A761-6A40-45F9-83D4-C34D6053CE33}" dt="2023-04-22T23:33:37.373" v="9060" actId="6549"/>
          <ac:spMkLst>
            <pc:docMk/>
            <pc:sldMk cId="3896965451" sldId="335"/>
            <ac:spMk id="4" creationId="{DD9667B1-ED57-1A61-5B29-53E1244E2000}"/>
          </ac:spMkLst>
        </pc:spChg>
        <pc:spChg chg="add mod">
          <ac:chgData name="Daniel Roper" userId="c5274ab7fa42462a" providerId="LiveId" clId="{B521A761-6A40-45F9-83D4-C34D6053CE33}" dt="2023-04-22T23:31:06.395" v="9056" actId="207"/>
          <ac:spMkLst>
            <pc:docMk/>
            <pc:sldMk cId="3896965451" sldId="335"/>
            <ac:spMk id="5" creationId="{54C2F5B3-4825-456E-5810-9484039A85F1}"/>
          </ac:spMkLst>
        </pc:spChg>
      </pc:sldChg>
      <pc:sldChg chg="addSp modSp add mod ord modAnim">
        <pc:chgData name="Daniel Roper" userId="c5274ab7fa42462a" providerId="LiveId" clId="{B521A761-6A40-45F9-83D4-C34D6053CE33}" dt="2023-04-22T13:26:10.970" v="6578" actId="113"/>
        <pc:sldMkLst>
          <pc:docMk/>
          <pc:sldMk cId="2933215812" sldId="336"/>
        </pc:sldMkLst>
        <pc:spChg chg="add mod">
          <ac:chgData name="Daniel Roper" userId="c5274ab7fa42462a" providerId="LiveId" clId="{B521A761-6A40-45F9-83D4-C34D6053CE33}" dt="2023-04-22T13:26:10.970" v="6578" actId="113"/>
          <ac:spMkLst>
            <pc:docMk/>
            <pc:sldMk cId="2933215812" sldId="336"/>
            <ac:spMk id="2" creationId="{3BFBBE3F-F8ED-B064-6DDB-8C59F6649ECC}"/>
          </ac:spMkLst>
        </pc:spChg>
        <pc:spChg chg="mod">
          <ac:chgData name="Daniel Roper" userId="c5274ab7fa42462a" providerId="LiveId" clId="{B521A761-6A40-45F9-83D4-C34D6053CE33}" dt="2023-04-21T19:28:20.991" v="3635" actId="20577"/>
          <ac:spMkLst>
            <pc:docMk/>
            <pc:sldMk cId="2933215812" sldId="336"/>
            <ac:spMk id="4" creationId="{0EFC5AA7-E393-EE13-3E01-D54EB5972799}"/>
          </ac:spMkLst>
        </pc:spChg>
        <pc:spChg chg="mod">
          <ac:chgData name="Daniel Roper" userId="c5274ab7fa42462a" providerId="LiveId" clId="{B521A761-6A40-45F9-83D4-C34D6053CE33}" dt="2023-04-21T18:45:44.593" v="3067" actId="255"/>
          <ac:spMkLst>
            <pc:docMk/>
            <pc:sldMk cId="2933215812" sldId="336"/>
            <ac:spMk id="10244" creationId="{48816CDB-4D70-C88C-9DDA-6BC9B834A46B}"/>
          </ac:spMkLst>
        </pc:spChg>
      </pc:sldChg>
      <pc:sldChg chg="modSp add mod ord modAnim">
        <pc:chgData name="Daniel Roper" userId="c5274ab7fa42462a" providerId="LiveId" clId="{B521A761-6A40-45F9-83D4-C34D6053CE33}" dt="2023-04-23T02:01:16.277" v="11628"/>
        <pc:sldMkLst>
          <pc:docMk/>
          <pc:sldMk cId="3907974426" sldId="337"/>
        </pc:sldMkLst>
        <pc:spChg chg="mod">
          <ac:chgData name="Daniel Roper" userId="c5274ab7fa42462a" providerId="LiveId" clId="{B521A761-6A40-45F9-83D4-C34D6053CE33}" dt="2023-04-23T02:01:00.805" v="11627" actId="6549"/>
          <ac:spMkLst>
            <pc:docMk/>
            <pc:sldMk cId="3907974426" sldId="337"/>
            <ac:spMk id="2" creationId="{89783EA7-2814-4F1C-63B3-5919F60F0DAD}"/>
          </ac:spMkLst>
        </pc:spChg>
      </pc:sldChg>
      <pc:sldChg chg="addSp delSp modSp add del mod ord modAnim">
        <pc:chgData name="Daniel Roper" userId="c5274ab7fa42462a" providerId="LiveId" clId="{B521A761-6A40-45F9-83D4-C34D6053CE33}" dt="2023-04-27T14:50:13.524" v="12229" actId="47"/>
        <pc:sldMkLst>
          <pc:docMk/>
          <pc:sldMk cId="4235112785" sldId="338"/>
        </pc:sldMkLst>
        <pc:spChg chg="del">
          <ac:chgData name="Daniel Roper" userId="c5274ab7fa42462a" providerId="LiveId" clId="{B521A761-6A40-45F9-83D4-C34D6053CE33}" dt="2023-04-21T20:01:03.281" v="3984" actId="478"/>
          <ac:spMkLst>
            <pc:docMk/>
            <pc:sldMk cId="4235112785" sldId="338"/>
            <ac:spMk id="2" creationId="{3BFBBE3F-F8ED-B064-6DDB-8C59F6649ECC}"/>
          </ac:spMkLst>
        </pc:spChg>
        <pc:spChg chg="add mod">
          <ac:chgData name="Daniel Roper" userId="c5274ab7fa42462a" providerId="LiveId" clId="{B521A761-6A40-45F9-83D4-C34D6053CE33}" dt="2023-04-23T00:27:54.221" v="10010" actId="20577"/>
          <ac:spMkLst>
            <pc:docMk/>
            <pc:sldMk cId="4235112785" sldId="338"/>
            <ac:spMk id="3" creationId="{ED262B3A-BB74-C829-EA11-3B69ED443A83}"/>
          </ac:spMkLst>
        </pc:spChg>
        <pc:spChg chg="mod">
          <ac:chgData name="Daniel Roper" userId="c5274ab7fa42462a" providerId="LiveId" clId="{B521A761-6A40-45F9-83D4-C34D6053CE33}" dt="2023-04-23T00:55:03.837" v="10469" actId="6549"/>
          <ac:spMkLst>
            <pc:docMk/>
            <pc:sldMk cId="4235112785" sldId="338"/>
            <ac:spMk id="4" creationId="{0EFC5AA7-E393-EE13-3E01-D54EB5972799}"/>
          </ac:spMkLst>
        </pc:spChg>
        <pc:spChg chg="add mod">
          <ac:chgData name="Daniel Roper" userId="c5274ab7fa42462a" providerId="LiveId" clId="{B521A761-6A40-45F9-83D4-C34D6053CE33}" dt="2023-04-23T00:58:50.299" v="10512" actId="20577"/>
          <ac:spMkLst>
            <pc:docMk/>
            <pc:sldMk cId="4235112785" sldId="338"/>
            <ac:spMk id="5" creationId="{8FF22750-631A-E77F-ADF5-C64BAA42AF2F}"/>
          </ac:spMkLst>
        </pc:spChg>
        <pc:spChg chg="mod">
          <ac:chgData name="Daniel Roper" userId="c5274ab7fa42462a" providerId="LiveId" clId="{B521A761-6A40-45F9-83D4-C34D6053CE33}" dt="2023-04-22T01:47:48.887" v="4639" actId="20577"/>
          <ac:spMkLst>
            <pc:docMk/>
            <pc:sldMk cId="4235112785" sldId="338"/>
            <ac:spMk id="10244" creationId="{48816CDB-4D70-C88C-9DDA-6BC9B834A46B}"/>
          </ac:spMkLst>
        </pc:spChg>
      </pc:sldChg>
      <pc:sldChg chg="addSp modSp add del mod addAnim delAnim modAnim modNotesTx">
        <pc:chgData name="Daniel Roper" userId="c5274ab7fa42462a" providerId="LiveId" clId="{B521A761-6A40-45F9-83D4-C34D6053CE33}" dt="2023-04-27T14:50:03.900" v="12226" actId="47"/>
        <pc:sldMkLst>
          <pc:docMk/>
          <pc:sldMk cId="2769310596" sldId="339"/>
        </pc:sldMkLst>
        <pc:spChg chg="add mod">
          <ac:chgData name="Daniel Roper" userId="c5274ab7fa42462a" providerId="LiveId" clId="{B521A761-6A40-45F9-83D4-C34D6053CE33}" dt="2023-04-23T02:46:11.349" v="12039" actId="113"/>
          <ac:spMkLst>
            <pc:docMk/>
            <pc:sldMk cId="2769310596" sldId="339"/>
            <ac:spMk id="2" creationId="{E5648CD7-4F76-2ED1-1D39-3D18339BEC24}"/>
          </ac:spMkLst>
        </pc:spChg>
        <pc:spChg chg="mod">
          <ac:chgData name="Daniel Roper" userId="c5274ab7fa42462a" providerId="LiveId" clId="{B521A761-6A40-45F9-83D4-C34D6053CE33}" dt="2023-04-23T02:39:44.364" v="12015" actId="6549"/>
          <ac:spMkLst>
            <pc:docMk/>
            <pc:sldMk cId="2769310596" sldId="339"/>
            <ac:spMk id="4" creationId="{0EFC5AA7-E393-EE13-3E01-D54EB5972799}"/>
          </ac:spMkLst>
        </pc:spChg>
        <pc:spChg chg="mod">
          <ac:chgData name="Daniel Roper" userId="c5274ab7fa42462a" providerId="LiveId" clId="{B521A761-6A40-45F9-83D4-C34D6053CE33}" dt="2023-04-23T02:14:16.843" v="11718" actId="1035"/>
          <ac:spMkLst>
            <pc:docMk/>
            <pc:sldMk cId="2769310596" sldId="339"/>
            <ac:spMk id="10244" creationId="{48816CDB-4D70-C88C-9DDA-6BC9B834A46B}"/>
          </ac:spMkLst>
        </pc:spChg>
      </pc:sldChg>
      <pc:sldChg chg="addSp delSp modSp add del mod delAnim modAnim">
        <pc:chgData name="Daniel Roper" userId="c5274ab7fa42462a" providerId="LiveId" clId="{B521A761-6A40-45F9-83D4-C34D6053CE33}" dt="2023-04-27T14:50:09.313" v="12228" actId="47"/>
        <pc:sldMkLst>
          <pc:docMk/>
          <pc:sldMk cId="760355936" sldId="340"/>
        </pc:sldMkLst>
        <pc:spChg chg="add mod">
          <ac:chgData name="Daniel Roper" userId="c5274ab7fa42462a" providerId="LiveId" clId="{B521A761-6A40-45F9-83D4-C34D6053CE33}" dt="2023-04-23T01:01:13.232" v="10514" actId="1076"/>
          <ac:spMkLst>
            <pc:docMk/>
            <pc:sldMk cId="760355936" sldId="340"/>
            <ac:spMk id="2" creationId="{67BA7F14-3FA6-85DF-D1DE-DCC9224AC977}"/>
          </ac:spMkLst>
        </pc:spChg>
        <pc:spChg chg="del">
          <ac:chgData name="Daniel Roper" userId="c5274ab7fa42462a" providerId="LiveId" clId="{B521A761-6A40-45F9-83D4-C34D6053CE33}" dt="2023-04-22T03:12:46.447" v="6161" actId="478"/>
          <ac:spMkLst>
            <pc:docMk/>
            <pc:sldMk cId="760355936" sldId="340"/>
            <ac:spMk id="3" creationId="{ED262B3A-BB74-C829-EA11-3B69ED443A83}"/>
          </ac:spMkLst>
        </pc:spChg>
        <pc:spChg chg="mod">
          <ac:chgData name="Daniel Roper" userId="c5274ab7fa42462a" providerId="LiveId" clId="{B521A761-6A40-45F9-83D4-C34D6053CE33}" dt="2023-04-23T01:03:33.973" v="10545" actId="20577"/>
          <ac:spMkLst>
            <pc:docMk/>
            <pc:sldMk cId="760355936" sldId="340"/>
            <ac:spMk id="4" creationId="{0EFC5AA7-E393-EE13-3E01-D54EB5972799}"/>
          </ac:spMkLst>
        </pc:spChg>
        <pc:spChg chg="del">
          <ac:chgData name="Daniel Roper" userId="c5274ab7fa42462a" providerId="LiveId" clId="{B521A761-6A40-45F9-83D4-C34D6053CE33}" dt="2023-04-22T03:07:39.320" v="5986" actId="478"/>
          <ac:spMkLst>
            <pc:docMk/>
            <pc:sldMk cId="760355936" sldId="340"/>
            <ac:spMk id="5" creationId="{8FF22750-631A-E77F-ADF5-C64BAA42AF2F}"/>
          </ac:spMkLst>
        </pc:spChg>
        <pc:spChg chg="add mod">
          <ac:chgData name="Daniel Roper" userId="c5274ab7fa42462a" providerId="LiveId" clId="{B521A761-6A40-45F9-83D4-C34D6053CE33}" dt="2023-04-22T03:18:38.140" v="6288" actId="1076"/>
          <ac:spMkLst>
            <pc:docMk/>
            <pc:sldMk cId="760355936" sldId="340"/>
            <ac:spMk id="6" creationId="{22614D15-755B-BF94-F449-A2E89F294167}"/>
          </ac:spMkLst>
        </pc:spChg>
        <pc:spChg chg="add mod">
          <ac:chgData name="Daniel Roper" userId="c5274ab7fa42462a" providerId="LiveId" clId="{B521A761-6A40-45F9-83D4-C34D6053CE33}" dt="2023-04-23T01:01:13.232" v="10514" actId="1076"/>
          <ac:spMkLst>
            <pc:docMk/>
            <pc:sldMk cId="760355936" sldId="340"/>
            <ac:spMk id="7" creationId="{91C93569-11CD-F661-39D2-BFADBC6A0CD2}"/>
          </ac:spMkLst>
        </pc:spChg>
        <pc:spChg chg="add mod">
          <ac:chgData name="Daniel Roper" userId="c5274ab7fa42462a" providerId="LiveId" clId="{B521A761-6A40-45F9-83D4-C34D6053CE33}" dt="2023-04-23T01:01:13.232" v="10514" actId="1076"/>
          <ac:spMkLst>
            <pc:docMk/>
            <pc:sldMk cId="760355936" sldId="340"/>
            <ac:spMk id="8" creationId="{8DD08E02-7B88-7E04-58D0-7383BDF7E6A1}"/>
          </ac:spMkLst>
        </pc:spChg>
        <pc:spChg chg="add mod ord">
          <ac:chgData name="Daniel Roper" userId="c5274ab7fa42462a" providerId="LiveId" clId="{B521A761-6A40-45F9-83D4-C34D6053CE33}" dt="2023-04-23T01:04:11.257" v="10547" actId="1076"/>
          <ac:spMkLst>
            <pc:docMk/>
            <pc:sldMk cId="760355936" sldId="340"/>
            <ac:spMk id="9" creationId="{65553B29-CC46-89E9-A70C-CB64C1C6BA6F}"/>
          </ac:spMkLst>
        </pc:spChg>
        <pc:spChg chg="add mod">
          <ac:chgData name="Daniel Roper" userId="c5274ab7fa42462a" providerId="LiveId" clId="{B521A761-6A40-45F9-83D4-C34D6053CE33}" dt="2023-04-23T01:03:55.928" v="10546" actId="1076"/>
          <ac:spMkLst>
            <pc:docMk/>
            <pc:sldMk cId="760355936" sldId="340"/>
            <ac:spMk id="10" creationId="{F9FAE1DC-19DE-CAE4-EBC3-EF91562ED373}"/>
          </ac:spMkLst>
        </pc:spChg>
        <pc:spChg chg="mod">
          <ac:chgData name="Daniel Roper" userId="c5274ab7fa42462a" providerId="LiveId" clId="{B521A761-6A40-45F9-83D4-C34D6053CE33}" dt="2023-04-22T03:18:26.659" v="6287" actId="6549"/>
          <ac:spMkLst>
            <pc:docMk/>
            <pc:sldMk cId="760355936" sldId="340"/>
            <ac:spMk id="10244" creationId="{48816CDB-4D70-C88C-9DDA-6BC9B834A46B}"/>
          </ac:spMkLst>
        </pc:spChg>
      </pc:sldChg>
      <pc:sldChg chg="delSp modSp add del mod delAnim modAnim modNotesTx">
        <pc:chgData name="Daniel Roper" userId="c5274ab7fa42462a" providerId="LiveId" clId="{B521A761-6A40-45F9-83D4-C34D6053CE33}" dt="2023-04-27T14:50:07.397" v="12227" actId="47"/>
        <pc:sldMkLst>
          <pc:docMk/>
          <pc:sldMk cId="2009561825" sldId="341"/>
        </pc:sldMkLst>
        <pc:spChg chg="mod">
          <ac:chgData name="Daniel Roper" userId="c5274ab7fa42462a" providerId="LiveId" clId="{B521A761-6A40-45F9-83D4-C34D6053CE33}" dt="2023-04-22T12:52:44.285" v="6492" actId="207"/>
          <ac:spMkLst>
            <pc:docMk/>
            <pc:sldMk cId="2009561825" sldId="341"/>
            <ac:spMk id="2" creationId="{67BA7F14-3FA6-85DF-D1DE-DCC9224AC977}"/>
          </ac:spMkLst>
        </pc:spChg>
        <pc:spChg chg="mod">
          <ac:chgData name="Daniel Roper" userId="c5274ab7fa42462a" providerId="LiveId" clId="{B521A761-6A40-45F9-83D4-C34D6053CE33}" dt="2023-04-22T12:43:07.355" v="6433" actId="20577"/>
          <ac:spMkLst>
            <pc:docMk/>
            <pc:sldMk cId="2009561825" sldId="341"/>
            <ac:spMk id="4" creationId="{0EFC5AA7-E393-EE13-3E01-D54EB5972799}"/>
          </ac:spMkLst>
        </pc:spChg>
        <pc:spChg chg="mod">
          <ac:chgData name="Daniel Roper" userId="c5274ab7fa42462a" providerId="LiveId" clId="{B521A761-6A40-45F9-83D4-C34D6053CE33}" dt="2023-04-22T12:50:06.426" v="6483" actId="1076"/>
          <ac:spMkLst>
            <pc:docMk/>
            <pc:sldMk cId="2009561825" sldId="341"/>
            <ac:spMk id="6" creationId="{22614D15-755B-BF94-F449-A2E89F294167}"/>
          </ac:spMkLst>
        </pc:spChg>
        <pc:spChg chg="del">
          <ac:chgData name="Daniel Roper" userId="c5274ab7fa42462a" providerId="LiveId" clId="{B521A761-6A40-45F9-83D4-C34D6053CE33}" dt="2023-04-22T12:41:47.038" v="6362" actId="478"/>
          <ac:spMkLst>
            <pc:docMk/>
            <pc:sldMk cId="2009561825" sldId="341"/>
            <ac:spMk id="7" creationId="{91C93569-11CD-F661-39D2-BFADBC6A0CD2}"/>
          </ac:spMkLst>
        </pc:spChg>
        <pc:spChg chg="del">
          <ac:chgData name="Daniel Roper" userId="c5274ab7fa42462a" providerId="LiveId" clId="{B521A761-6A40-45F9-83D4-C34D6053CE33}" dt="2023-04-22T12:41:44.130" v="6361" actId="478"/>
          <ac:spMkLst>
            <pc:docMk/>
            <pc:sldMk cId="2009561825" sldId="341"/>
            <ac:spMk id="8" creationId="{8DD08E02-7B88-7E04-58D0-7383BDF7E6A1}"/>
          </ac:spMkLst>
        </pc:spChg>
        <pc:spChg chg="del">
          <ac:chgData name="Daniel Roper" userId="c5274ab7fa42462a" providerId="LiveId" clId="{B521A761-6A40-45F9-83D4-C34D6053CE33}" dt="2023-04-22T12:41:39.609" v="6360" actId="478"/>
          <ac:spMkLst>
            <pc:docMk/>
            <pc:sldMk cId="2009561825" sldId="341"/>
            <ac:spMk id="9" creationId="{65553B29-CC46-89E9-A70C-CB64C1C6BA6F}"/>
          </ac:spMkLst>
        </pc:spChg>
      </pc:sldChg>
      <pc:sldChg chg="addSp delSp modSp add del mod">
        <pc:chgData name="Daniel Roper" userId="c5274ab7fa42462a" providerId="LiveId" clId="{B521A761-6A40-45F9-83D4-C34D6053CE33}" dt="2023-04-27T14:49:48.785" v="12222" actId="47"/>
        <pc:sldMkLst>
          <pc:docMk/>
          <pc:sldMk cId="656248285" sldId="342"/>
        </pc:sldMkLst>
        <pc:spChg chg="mod">
          <ac:chgData name="Daniel Roper" userId="c5274ab7fa42462a" providerId="LiveId" clId="{B521A761-6A40-45F9-83D4-C34D6053CE33}" dt="2023-04-22T23:08:52.804" v="8877" actId="1036"/>
          <ac:spMkLst>
            <pc:docMk/>
            <pc:sldMk cId="656248285" sldId="342"/>
            <ac:spMk id="2" creationId="{EB6DFCDF-8CD2-FC2A-3A73-5B31E4BA33B7}"/>
          </ac:spMkLst>
        </pc:spChg>
        <pc:spChg chg="del">
          <ac:chgData name="Daniel Roper" userId="c5274ab7fa42462a" providerId="LiveId" clId="{B521A761-6A40-45F9-83D4-C34D6053CE33}" dt="2023-04-22T23:02:46.106" v="8859" actId="478"/>
          <ac:spMkLst>
            <pc:docMk/>
            <pc:sldMk cId="656248285" sldId="342"/>
            <ac:spMk id="3" creationId="{B14E7A62-4361-85E7-AF64-234C27574EDB}"/>
          </ac:spMkLst>
        </pc:spChg>
        <pc:spChg chg="del">
          <ac:chgData name="Daniel Roper" userId="c5274ab7fa42462a" providerId="LiveId" clId="{B521A761-6A40-45F9-83D4-C34D6053CE33}" dt="2023-04-22T23:02:49.207" v="8860" actId="478"/>
          <ac:spMkLst>
            <pc:docMk/>
            <pc:sldMk cId="656248285" sldId="342"/>
            <ac:spMk id="4" creationId="{3CAA38B7-1031-D21A-D128-41382BDA7261}"/>
          </ac:spMkLst>
        </pc:spChg>
        <pc:spChg chg="add mod">
          <ac:chgData name="Daniel Roper" userId="c5274ab7fa42462a" providerId="LiveId" clId="{B521A761-6A40-45F9-83D4-C34D6053CE33}" dt="2023-04-22T23:17:47.306" v="9009" actId="113"/>
          <ac:spMkLst>
            <pc:docMk/>
            <pc:sldMk cId="656248285" sldId="342"/>
            <ac:spMk id="5" creationId="{DAEF4B70-F85E-90EA-49D9-8088BB60F05C}"/>
          </ac:spMkLst>
        </pc:spChg>
        <pc:spChg chg="del mod">
          <ac:chgData name="Daniel Roper" userId="c5274ab7fa42462a" providerId="LiveId" clId="{B521A761-6A40-45F9-83D4-C34D6053CE33}" dt="2023-04-22T23:08:49.151" v="8871" actId="478"/>
          <ac:spMkLst>
            <pc:docMk/>
            <pc:sldMk cId="656248285" sldId="342"/>
            <ac:spMk id="10244" creationId="{48816CDB-4D70-C88C-9DDA-6BC9B834A46B}"/>
          </ac:spMkLst>
        </pc:spChg>
      </pc:sldChg>
      <pc:sldChg chg="modSp add del mod">
        <pc:chgData name="Daniel Roper" userId="c5274ab7fa42462a" providerId="LiveId" clId="{B521A761-6A40-45F9-83D4-C34D6053CE33}" dt="2023-04-27T14:49:51.896" v="12223" actId="47"/>
        <pc:sldMkLst>
          <pc:docMk/>
          <pc:sldMk cId="2638951721" sldId="343"/>
        </pc:sldMkLst>
        <pc:spChg chg="mod">
          <ac:chgData name="Daniel Roper" userId="c5274ab7fa42462a" providerId="LiveId" clId="{B521A761-6A40-45F9-83D4-C34D6053CE33}" dt="2023-04-22T23:14:41.899" v="8965" actId="1076"/>
          <ac:spMkLst>
            <pc:docMk/>
            <pc:sldMk cId="2638951721" sldId="343"/>
            <ac:spMk id="2" creationId="{EB6DFCDF-8CD2-FC2A-3A73-5B31E4BA33B7}"/>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2206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008705" y="0"/>
            <a:ext cx="3066733" cy="422069"/>
          </a:xfrm>
          <a:prstGeom prst="rect">
            <a:avLst/>
          </a:prstGeom>
        </p:spPr>
        <p:txBody>
          <a:bodyPr vert="horz" lIns="91440" tIns="45720" rIns="91440" bIns="45720" rtlCol="0"/>
          <a:lstStyle>
            <a:lvl1pPr algn="r">
              <a:defRPr sz="1200"/>
            </a:lvl1pPr>
          </a:lstStyle>
          <a:p>
            <a:fld id="{869B0561-C0B6-47C0-B88F-03EE27A8B690}" type="datetimeFigureOut">
              <a:rPr lang="en-US" smtClean="0"/>
              <a:t>4/27/2023</a:t>
            </a:fld>
            <a:endParaRPr lang="en-US"/>
          </a:p>
        </p:txBody>
      </p:sp>
      <p:sp>
        <p:nvSpPr>
          <p:cNvPr id="4" name="Slide Image Placeholder 3"/>
          <p:cNvSpPr>
            <a:spLocks noGrp="1" noRot="1" noChangeAspect="1"/>
          </p:cNvSpPr>
          <p:nvPr>
            <p:ph type="sldImg" idx="2"/>
          </p:nvPr>
        </p:nvSpPr>
        <p:spPr>
          <a:xfrm>
            <a:off x="1644650" y="1050925"/>
            <a:ext cx="3787775" cy="2840038"/>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7708" y="4048354"/>
            <a:ext cx="5661660" cy="3312289"/>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7990095"/>
            <a:ext cx="3066733" cy="42206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7990095"/>
            <a:ext cx="3066733" cy="422068"/>
          </a:xfrm>
          <a:prstGeom prst="rect">
            <a:avLst/>
          </a:prstGeom>
        </p:spPr>
        <p:txBody>
          <a:bodyPr vert="horz" lIns="91440" tIns="45720" rIns="91440" bIns="45720" rtlCol="0" anchor="b"/>
          <a:lstStyle>
            <a:lvl1pPr algn="r">
              <a:defRPr sz="1200"/>
            </a:lvl1pPr>
          </a:lstStyle>
          <a:p>
            <a:fld id="{49960ADB-A01A-46F9-9A7D-0F64F369A3B3}" type="slidenum">
              <a:rPr lang="en-US" smtClean="0"/>
              <a:t>‹#›</a:t>
            </a:fld>
            <a:endParaRPr lang="en-US"/>
          </a:p>
        </p:txBody>
      </p:sp>
    </p:spTree>
    <p:extLst>
      <p:ext uri="{BB962C8B-B14F-4D97-AF65-F5344CB8AC3E}">
        <p14:creationId xmlns:p14="http://schemas.microsoft.com/office/powerpoint/2010/main" val="22104291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a:t>
            </a:r>
            <a:r>
              <a:rPr lang="en-US" sz="1200" b="0" dirty="0"/>
              <a:t>The last part of the curse to the woman involves her </a:t>
            </a:r>
            <a:r>
              <a:rPr lang="en-US" sz="1200" b="0" u="sng" dirty="0"/>
              <a:t>desire</a:t>
            </a:r>
            <a:r>
              <a:rPr lang="en-US" sz="1200" b="0" dirty="0"/>
              <a:t> and her husband’s </a:t>
            </a:r>
            <a:r>
              <a:rPr lang="en-US" sz="1200" b="0" u="sng" dirty="0"/>
              <a:t>rule </a:t>
            </a:r>
            <a:r>
              <a:rPr lang="en-US" sz="1200" b="0" u="none" dirty="0"/>
              <a:t>going forward</a:t>
            </a:r>
            <a:r>
              <a:rPr lang="en-US" sz="1200" b="0" u="sng" dirty="0"/>
              <a:t>.</a:t>
            </a:r>
            <a:r>
              <a:rPr lang="en-US" sz="1200" b="0" dirty="0"/>
              <a:t>  We discussed Wednesday night that Bible versions vary in how they translate this part. The Hebrew word used here for desire is only used two other times in the O.T. – in the next chapter in Gen. 4:7 and in SoS 7:10.  The word simply means a strong desire which could be either a desire to control her husband or a loving desire toward him.  While I’m typically a NASB guy (that’s my main Bible), I prefer the way the ESV translates the curse in this case, as it parallels the usage of “desire” in the Genesis 4.  I know not everyone may agree with the ESV, but want to make a few important points:</a:t>
            </a:r>
          </a:p>
        </p:txBody>
      </p:sp>
      <p:sp>
        <p:nvSpPr>
          <p:cNvPr id="4" name="Slide Number Placeholder 3"/>
          <p:cNvSpPr>
            <a:spLocks noGrp="1"/>
          </p:cNvSpPr>
          <p:nvPr>
            <p:ph type="sldNum" sz="quarter" idx="5"/>
          </p:nvPr>
        </p:nvSpPr>
        <p:spPr/>
        <p:txBody>
          <a:bodyPr/>
          <a:lstStyle/>
          <a:p>
            <a:fld id="{49960ADB-A01A-46F9-9A7D-0F64F369A3B3}" type="slidenum">
              <a:rPr lang="en-US" smtClean="0"/>
              <a:t>2</a:t>
            </a:fld>
            <a:endParaRPr lang="en-US"/>
          </a:p>
        </p:txBody>
      </p:sp>
    </p:spTree>
    <p:extLst>
      <p:ext uri="{BB962C8B-B14F-4D97-AF65-F5344CB8AC3E}">
        <p14:creationId xmlns:p14="http://schemas.microsoft.com/office/powerpoint/2010/main" val="919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960ADB-A01A-46F9-9A7D-0F64F369A3B3}" type="slidenum">
              <a:rPr lang="en-US" smtClean="0"/>
              <a:t>4</a:t>
            </a:fld>
            <a:endParaRPr lang="en-US"/>
          </a:p>
        </p:txBody>
      </p:sp>
    </p:spTree>
    <p:extLst>
      <p:ext uri="{BB962C8B-B14F-4D97-AF65-F5344CB8AC3E}">
        <p14:creationId xmlns:p14="http://schemas.microsoft.com/office/powerpoint/2010/main" val="37224617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going to look at these 3 characteristics of true friendships and see how they apply, </a:t>
            </a:r>
            <a:r>
              <a:rPr lang="en-US" b="1" u="sng" dirty="0"/>
              <a:t>or should apply</a:t>
            </a:r>
            <a:r>
              <a:rPr lang="en-US" dirty="0"/>
              <a:t>, to the relationship between husband and wife.</a:t>
            </a:r>
          </a:p>
          <a:p>
            <a:r>
              <a:rPr lang="en-US" dirty="0"/>
              <a:t>All of these traits can apply to any friend, but should be found in abundance between Christian friends.</a:t>
            </a:r>
          </a:p>
          <a:p>
            <a:r>
              <a:rPr lang="en-US" dirty="0"/>
              <a:t>The friendship of a Christian spouse should be second to none.</a:t>
            </a:r>
          </a:p>
        </p:txBody>
      </p:sp>
      <p:sp>
        <p:nvSpPr>
          <p:cNvPr id="4" name="Slide Number Placeholder 3"/>
          <p:cNvSpPr>
            <a:spLocks noGrp="1"/>
          </p:cNvSpPr>
          <p:nvPr>
            <p:ph type="sldNum" sz="quarter" idx="5"/>
          </p:nvPr>
        </p:nvSpPr>
        <p:spPr/>
        <p:txBody>
          <a:bodyPr/>
          <a:lstStyle/>
          <a:p>
            <a:fld id="{49960ADB-A01A-46F9-9A7D-0F64F369A3B3}" type="slidenum">
              <a:rPr lang="en-US" smtClean="0"/>
              <a:t>5</a:t>
            </a:fld>
            <a:endParaRPr lang="en-US"/>
          </a:p>
        </p:txBody>
      </p:sp>
    </p:spTree>
    <p:extLst>
      <p:ext uri="{BB962C8B-B14F-4D97-AF65-F5344CB8AC3E}">
        <p14:creationId xmlns:p14="http://schemas.microsoft.com/office/powerpoint/2010/main" val="565281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960ADB-A01A-46F9-9A7D-0F64F369A3B3}" type="slidenum">
              <a:rPr lang="en-US" smtClean="0"/>
              <a:t>6</a:t>
            </a:fld>
            <a:endParaRPr lang="en-US"/>
          </a:p>
        </p:txBody>
      </p:sp>
    </p:spTree>
    <p:extLst>
      <p:ext uri="{BB962C8B-B14F-4D97-AF65-F5344CB8AC3E}">
        <p14:creationId xmlns:p14="http://schemas.microsoft.com/office/powerpoint/2010/main" val="1662845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At the end</a:t>
            </a:r>
            <a:r>
              <a:rPr lang="en-US"/>
              <a:t>:  </a:t>
            </a:r>
          </a:p>
          <a:p>
            <a:r>
              <a:rPr lang="en-US"/>
              <a:t>Many </a:t>
            </a:r>
            <a:r>
              <a:rPr lang="en-US" dirty="0"/>
              <a:t>times, spouses are not as transparent and candid with each other as they should be.  I believe sometimes a wife feels safer sharing some things with a good girlfriend than her husband.  The same can be true of what a husband shares with his male friends vs. his wife.  </a:t>
            </a:r>
            <a:r>
              <a:rPr lang="en-US" b="1" dirty="0"/>
              <a:t>This ought not to be!</a:t>
            </a:r>
          </a:p>
        </p:txBody>
      </p:sp>
      <p:sp>
        <p:nvSpPr>
          <p:cNvPr id="4" name="Slide Number Placeholder 3"/>
          <p:cNvSpPr>
            <a:spLocks noGrp="1"/>
          </p:cNvSpPr>
          <p:nvPr>
            <p:ph type="sldNum" sz="quarter" idx="5"/>
          </p:nvPr>
        </p:nvSpPr>
        <p:spPr/>
        <p:txBody>
          <a:bodyPr/>
          <a:lstStyle/>
          <a:p>
            <a:fld id="{49960ADB-A01A-46F9-9A7D-0F64F369A3B3}" type="slidenum">
              <a:rPr lang="en-US" smtClean="0"/>
              <a:t>7</a:t>
            </a:fld>
            <a:endParaRPr lang="en-US"/>
          </a:p>
        </p:txBody>
      </p:sp>
    </p:spTree>
    <p:extLst>
      <p:ext uri="{BB962C8B-B14F-4D97-AF65-F5344CB8AC3E}">
        <p14:creationId xmlns:p14="http://schemas.microsoft.com/office/powerpoint/2010/main" val="18213141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If we truly love and cherish someone, we do not keep secrets and we want the best for them.  Thus, in a loving way, we are honest and candid about how we feel and both the good and bad we see in them.</a:t>
            </a:r>
          </a:p>
          <a:p>
            <a:r>
              <a:rPr lang="en-US" b="1" dirty="0"/>
              <a:t>The N.T. has a lot to say about how we should love and care for “one another” as Christians.  The Greek word for one another (</a:t>
            </a:r>
            <a:r>
              <a:rPr lang="en-US" sz="1200" dirty="0" err="1">
                <a:effectLst/>
                <a:latin typeface="Arial" panose="020B0604020202020204" pitchFamily="34" charset="0"/>
                <a:ea typeface="Times New Roman" panose="02020603050405020304" pitchFamily="18" charset="0"/>
              </a:rPr>
              <a:t>ἀλλήλων</a:t>
            </a:r>
            <a:r>
              <a:rPr lang="en-US" sz="1200" dirty="0">
                <a:effectLst/>
                <a:latin typeface="Arial" panose="020B0604020202020204" pitchFamily="34" charset="0"/>
                <a:ea typeface="Times New Roman" panose="02020603050405020304" pitchFamily="18" charset="0"/>
              </a:rPr>
              <a:t> </a:t>
            </a:r>
            <a:r>
              <a:rPr lang="en-US" sz="1200" i="1" dirty="0">
                <a:effectLst/>
                <a:latin typeface="Arial" panose="020B0604020202020204" pitchFamily="34" charset="0"/>
                <a:ea typeface="Times New Roman" panose="02020603050405020304" pitchFamily="18" charset="0"/>
              </a:rPr>
              <a:t>(ah-LAY-loan</a:t>
            </a:r>
            <a:r>
              <a:rPr lang="en-US" sz="1200" b="1" i="1" dirty="0">
                <a:effectLst/>
                <a:latin typeface="Arial" panose="020B0604020202020204" pitchFamily="34" charset="0"/>
                <a:ea typeface="Times New Roman" panose="02020603050405020304" pitchFamily="18" charset="0"/>
              </a:rPr>
              <a:t>)</a:t>
            </a:r>
            <a:r>
              <a:rPr lang="en-US" b="1" dirty="0"/>
              <a:t>, is used 100 times in the N.T.  Don’t forget those commands apply to Christians spouses as well.</a:t>
            </a:r>
          </a:p>
        </p:txBody>
      </p:sp>
      <p:sp>
        <p:nvSpPr>
          <p:cNvPr id="4" name="Slide Number Placeholder 3"/>
          <p:cNvSpPr>
            <a:spLocks noGrp="1"/>
          </p:cNvSpPr>
          <p:nvPr>
            <p:ph type="sldNum" sz="quarter" idx="5"/>
          </p:nvPr>
        </p:nvSpPr>
        <p:spPr/>
        <p:txBody>
          <a:bodyPr/>
          <a:lstStyle/>
          <a:p>
            <a:fld id="{49960ADB-A01A-46F9-9A7D-0F64F369A3B3}" type="slidenum">
              <a:rPr lang="en-US" smtClean="0"/>
              <a:t>8</a:t>
            </a:fld>
            <a:endParaRPr lang="en-US"/>
          </a:p>
        </p:txBody>
      </p:sp>
    </p:spTree>
    <p:extLst>
      <p:ext uri="{BB962C8B-B14F-4D97-AF65-F5344CB8AC3E}">
        <p14:creationId xmlns:p14="http://schemas.microsoft.com/office/powerpoint/2010/main" val="519564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9960ADB-A01A-46F9-9A7D-0F64F369A3B3}" type="slidenum">
              <a:rPr lang="en-US" smtClean="0"/>
              <a:t>9</a:t>
            </a:fld>
            <a:endParaRPr lang="en-US"/>
          </a:p>
        </p:txBody>
      </p:sp>
    </p:spTree>
    <p:extLst>
      <p:ext uri="{BB962C8B-B14F-4D97-AF65-F5344CB8AC3E}">
        <p14:creationId xmlns:p14="http://schemas.microsoft.com/office/powerpoint/2010/main" val="1399672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9960ADB-A01A-46F9-9A7D-0F64F369A3B3}" type="slidenum">
              <a:rPr lang="en-US" smtClean="0"/>
              <a:t>10</a:t>
            </a:fld>
            <a:endParaRPr lang="en-US"/>
          </a:p>
        </p:txBody>
      </p:sp>
    </p:spTree>
    <p:extLst>
      <p:ext uri="{BB962C8B-B14F-4D97-AF65-F5344CB8AC3E}">
        <p14:creationId xmlns:p14="http://schemas.microsoft.com/office/powerpoint/2010/main" val="5743673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1108597474"/>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6588805"/>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59900" y="6413500"/>
            <a:ext cx="2857500" cy="2590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87400" y="6413500"/>
            <a:ext cx="8420100" cy="2590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8578044"/>
      </p:ext>
    </p:extLst>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a:prstGeom prst="rect">
            <a:avLst/>
          </a:prstGeo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50150142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93763" y="2597150"/>
            <a:ext cx="11217275"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61913168"/>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a:prstGeom prst="rect">
            <a:avLst/>
          </a:prstGeo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00586577"/>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93763" y="2597150"/>
            <a:ext cx="5532437"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2597150"/>
            <a:ext cx="5532438" cy="6188075"/>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4708169"/>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50215229"/>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Tree>
    <p:extLst>
      <p:ext uri="{BB962C8B-B14F-4D97-AF65-F5344CB8AC3E}">
        <p14:creationId xmlns:p14="http://schemas.microsoft.com/office/powerpoint/2010/main" val="108427954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5414775"/>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272957776"/>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36500020"/>
      </p:ext>
    </p:extLst>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4171226326"/>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93763" y="519113"/>
            <a:ext cx="11217275" cy="188595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93763" y="2597150"/>
            <a:ext cx="11217275" cy="618807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66990185"/>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307513" y="519113"/>
            <a:ext cx="2803525" cy="8266112"/>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93763" y="519113"/>
            <a:ext cx="8261350" cy="8266112"/>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52557519"/>
      </p:ext>
    </p:extLst>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625600" y="1597025"/>
            <a:ext cx="9753600" cy="3395663"/>
          </a:xfrm>
        </p:spPr>
        <p:txBody>
          <a:bodyPr/>
          <a:lstStyle>
            <a:lvl1pPr algn="ctr">
              <a:defRPr sz="6000"/>
            </a:lvl1pPr>
          </a:lstStyle>
          <a:p>
            <a:r>
              <a:rPr lang="en-US"/>
              <a:t>Click to edit Master title style</a:t>
            </a:r>
          </a:p>
        </p:txBody>
      </p:sp>
      <p:sp>
        <p:nvSpPr>
          <p:cNvPr id="3" name="Subtitle 2"/>
          <p:cNvSpPr>
            <a:spLocks noGrp="1"/>
          </p:cNvSpPr>
          <p:nvPr>
            <p:ph type="subTitle" idx="1"/>
          </p:nvPr>
        </p:nvSpPr>
        <p:spPr>
          <a:xfrm>
            <a:off x="1625600" y="5122863"/>
            <a:ext cx="9753600" cy="23542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9827075"/>
      </p:ext>
    </p:extLst>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2070818"/>
      </p:ext>
    </p:extLst>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533501120"/>
      </p:ext>
    </p:extLst>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46100" y="5295900"/>
            <a:ext cx="29083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606800" y="5295900"/>
            <a:ext cx="2908300" cy="44577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451463130"/>
      </p:ext>
    </p:extLst>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72132970"/>
      </p:ext>
    </p:extLst>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517888277"/>
      </p:ext>
    </p:extLst>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6147385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87413" y="2432050"/>
            <a:ext cx="11217275" cy="4056063"/>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87413" y="6527800"/>
            <a:ext cx="11217275" cy="2133600"/>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Click to edit Master text styles</a:t>
            </a:r>
          </a:p>
        </p:txBody>
      </p:sp>
    </p:spTree>
    <p:extLst>
      <p:ext uri="{BB962C8B-B14F-4D97-AF65-F5344CB8AC3E}">
        <p14:creationId xmlns:p14="http://schemas.microsoft.com/office/powerpoint/2010/main" val="241458257"/>
      </p:ext>
    </p:extLst>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39801422"/>
      </p:ext>
    </p:extLst>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493450876"/>
      </p:ext>
    </p:extLst>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0710235"/>
      </p:ext>
    </p:extLst>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022850" y="0"/>
            <a:ext cx="1492250" cy="97536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46100" y="0"/>
            <a:ext cx="4324350" cy="97536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79778465"/>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874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578600" y="8178800"/>
            <a:ext cx="5638800" cy="8255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639913"/>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95350" y="519113"/>
            <a:ext cx="11217275" cy="1885950"/>
          </a:xfrm>
        </p:spPr>
        <p:txBody>
          <a:bodyPr/>
          <a:lstStyle/>
          <a:p>
            <a:r>
              <a:rPr lang="en-US"/>
              <a:t>Click to edit Master title style</a:t>
            </a:r>
          </a:p>
        </p:txBody>
      </p:sp>
      <p:sp>
        <p:nvSpPr>
          <p:cNvPr id="3" name="Text Placeholder 2"/>
          <p:cNvSpPr>
            <a:spLocks noGrp="1"/>
          </p:cNvSpPr>
          <p:nvPr>
            <p:ph type="body" idx="1"/>
          </p:nvPr>
        </p:nvSpPr>
        <p:spPr>
          <a:xfrm>
            <a:off x="895350" y="2390775"/>
            <a:ext cx="5502275"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95350" y="3562350"/>
            <a:ext cx="5502275"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83363" y="2390775"/>
            <a:ext cx="5529262" cy="11715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83363" y="3562350"/>
            <a:ext cx="5529262" cy="5240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62429619"/>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2444083321"/>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951166046"/>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529263" y="1404938"/>
            <a:ext cx="6583362" cy="69310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050407609"/>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95350" y="650875"/>
            <a:ext cx="4194175" cy="2274888"/>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529263" y="1404938"/>
            <a:ext cx="6583362" cy="69310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Cochin" charset="0"/>
            </a:endParaRPr>
          </a:p>
        </p:txBody>
      </p:sp>
      <p:sp>
        <p:nvSpPr>
          <p:cNvPr id="4" name="Text Placeholder 3"/>
          <p:cNvSpPr>
            <a:spLocks noGrp="1"/>
          </p:cNvSpPr>
          <p:nvPr>
            <p:ph type="body" sz="half" idx="2"/>
          </p:nvPr>
        </p:nvSpPr>
        <p:spPr>
          <a:xfrm>
            <a:off x="895350" y="2925763"/>
            <a:ext cx="4194175" cy="542131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005495596"/>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14A9E568-F1DC-0E53-DCC7-1D2F85E8D17D}"/>
              </a:ext>
            </a:extLst>
          </p:cNvPr>
          <p:cNvSpPr>
            <a:spLocks noGrp="1" noChangeArrowheads="1"/>
          </p:cNvSpPr>
          <p:nvPr>
            <p:ph type="title"/>
          </p:nvPr>
        </p:nvSpPr>
        <p:spPr bwMode="auto">
          <a:xfrm>
            <a:off x="787400" y="6413500"/>
            <a:ext cx="11430000" cy="17780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p>
            <a:pPr lvl="0"/>
            <a:r>
              <a:rPr lang="en-US" altLang="en-US">
                <a:sym typeface="Cochin" charset="0"/>
              </a:rPr>
              <a:t>Click to edit Master title style</a:t>
            </a:r>
          </a:p>
        </p:txBody>
      </p:sp>
      <p:sp>
        <p:nvSpPr>
          <p:cNvPr id="1027" name="Rectangle 2">
            <a:extLst>
              <a:ext uri="{FF2B5EF4-FFF2-40B4-BE49-F238E27FC236}">
                <a16:creationId xmlns:a16="http://schemas.microsoft.com/office/drawing/2014/main" id="{2FBFE018-3AB8-9DFC-C35E-21FBBCE176B1}"/>
              </a:ext>
            </a:extLst>
          </p:cNvPr>
          <p:cNvSpPr>
            <a:spLocks noGrp="1" noChangeArrowheads="1"/>
          </p:cNvSpPr>
          <p:nvPr>
            <p:ph type="body" idx="1"/>
          </p:nvPr>
        </p:nvSpPr>
        <p:spPr bwMode="auto">
          <a:xfrm>
            <a:off x="787400" y="8178800"/>
            <a:ext cx="114300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xStyles>
    <p:title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txStyles>
    <p:titleStyle>
      <a:lvl1pPr marL="39688"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marL="39688"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968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540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4112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68488"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marL="39688"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96888"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54088"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411288"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68488"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4098" name="Rectangle 1">
            <a:extLst>
              <a:ext uri="{FF2B5EF4-FFF2-40B4-BE49-F238E27FC236}">
                <a16:creationId xmlns:a16="http://schemas.microsoft.com/office/drawing/2014/main" id="{CDA7F8F3-4A1E-7284-D8B9-8D4CAA6BF53A}"/>
              </a:ext>
            </a:extLst>
          </p:cNvPr>
          <p:cNvSpPr>
            <a:spLocks noGrp="1" noChangeArrowheads="1"/>
          </p:cNvSpPr>
          <p:nvPr>
            <p:ph type="title"/>
          </p:nvPr>
        </p:nvSpPr>
        <p:spPr bwMode="auto">
          <a:xfrm>
            <a:off x="546100" y="0"/>
            <a:ext cx="5969000" cy="5181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bodyPr>
          <a:lstStyle/>
          <a:p>
            <a:pPr lvl="0"/>
            <a:r>
              <a:rPr lang="en-US" altLang="en-US">
                <a:sym typeface="Cochin" charset="0"/>
              </a:rPr>
              <a:t>Click to edit Master title style</a:t>
            </a:r>
          </a:p>
        </p:txBody>
      </p:sp>
      <p:sp>
        <p:nvSpPr>
          <p:cNvPr id="4099" name="Rectangle 2">
            <a:extLst>
              <a:ext uri="{FF2B5EF4-FFF2-40B4-BE49-F238E27FC236}">
                <a16:creationId xmlns:a16="http://schemas.microsoft.com/office/drawing/2014/main" id="{B2CF83DA-3420-BB40-648D-D9E165C10460}"/>
              </a:ext>
            </a:extLst>
          </p:cNvPr>
          <p:cNvSpPr>
            <a:spLocks noGrp="1" noChangeArrowheads="1"/>
          </p:cNvSpPr>
          <p:nvPr>
            <p:ph type="body" idx="1"/>
          </p:nvPr>
        </p:nvSpPr>
        <p:spPr bwMode="auto">
          <a:xfrm>
            <a:off x="546100" y="5295900"/>
            <a:ext cx="5969000" cy="4457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t" anchorCtr="0" compatLnSpc="1">
            <a:prstTxWarp prst="textNoShape">
              <a:avLst/>
            </a:prstTxWarp>
          </a:bodyPr>
          <a:lstStyle/>
          <a:p>
            <a:pPr lvl="0"/>
            <a:r>
              <a:rPr lang="en-US" altLang="en-US">
                <a:sym typeface="Cochin" charset="0"/>
              </a:rPr>
              <a:t>Click to edit Master text styles</a:t>
            </a:r>
          </a:p>
          <a:p>
            <a:pPr lvl="1"/>
            <a:r>
              <a:rPr lang="en-US" altLang="en-US">
                <a:sym typeface="Cochin" charset="0"/>
              </a:rPr>
              <a:t>Second level</a:t>
            </a:r>
          </a:p>
          <a:p>
            <a:pPr lvl="2"/>
            <a:r>
              <a:rPr lang="en-US" altLang="en-US">
                <a:sym typeface="Cochin" charset="0"/>
              </a:rPr>
              <a:t>Third level</a:t>
            </a:r>
          </a:p>
          <a:p>
            <a:pPr lvl="3"/>
            <a:r>
              <a:rPr lang="en-US" altLang="en-US">
                <a:sym typeface="Cochin" charset="0"/>
              </a:rPr>
              <a:t>Fourth level</a:t>
            </a:r>
          </a:p>
          <a:p>
            <a:pPr lvl="4"/>
            <a:r>
              <a:rPr lang="en-US" altLang="en-US">
                <a:sym typeface="Cochin" charset="0"/>
              </a:rPr>
              <a:t>Fifth level</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txStyles>
    <p:title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p:titleStyle>
    <p:bodyStyle>
      <a:lvl1pPr algn="l" rtl="0" eaLnBrk="0" fontAlgn="base" hangingPunct="0">
        <a:spcBef>
          <a:spcPts val="4000"/>
        </a:spcBef>
        <a:spcAft>
          <a:spcPct val="0"/>
        </a:spcAft>
        <a:defRPr sz="4000" kern="1200">
          <a:solidFill>
            <a:schemeClr val="tx1"/>
          </a:solidFill>
          <a:latin typeface="+mn-lt"/>
          <a:ea typeface="+mn-ea"/>
          <a:cs typeface="+mn-cs"/>
          <a:sym typeface="Cochin" charset="0"/>
        </a:defRPr>
      </a:lvl1pPr>
      <a:lvl2pPr marL="457200" algn="l" rtl="0" eaLnBrk="0" fontAlgn="base" hangingPunct="0">
        <a:spcBef>
          <a:spcPts val="4000"/>
        </a:spcBef>
        <a:spcAft>
          <a:spcPct val="0"/>
        </a:spcAft>
        <a:defRPr sz="4000" kern="1200">
          <a:solidFill>
            <a:schemeClr val="tx1"/>
          </a:solidFill>
          <a:latin typeface="+mn-lt"/>
          <a:ea typeface="+mn-ea"/>
          <a:cs typeface="+mn-cs"/>
          <a:sym typeface="Cochin" charset="0"/>
        </a:defRPr>
      </a:lvl2pPr>
      <a:lvl3pPr marL="914400" algn="l" rtl="0" eaLnBrk="0" fontAlgn="base" hangingPunct="0">
        <a:spcBef>
          <a:spcPts val="4000"/>
        </a:spcBef>
        <a:spcAft>
          <a:spcPct val="0"/>
        </a:spcAft>
        <a:defRPr sz="4000" kern="1200">
          <a:solidFill>
            <a:schemeClr val="tx1"/>
          </a:solidFill>
          <a:latin typeface="+mn-lt"/>
          <a:ea typeface="+mn-ea"/>
          <a:cs typeface="+mn-cs"/>
          <a:sym typeface="Cochin" charset="0"/>
        </a:defRPr>
      </a:lvl3pPr>
      <a:lvl4pPr marL="1371600" algn="l" rtl="0" eaLnBrk="0" fontAlgn="base" hangingPunct="0">
        <a:spcBef>
          <a:spcPts val="4000"/>
        </a:spcBef>
        <a:spcAft>
          <a:spcPct val="0"/>
        </a:spcAft>
        <a:defRPr sz="4000" kern="1200">
          <a:solidFill>
            <a:schemeClr val="tx1"/>
          </a:solidFill>
          <a:latin typeface="+mn-lt"/>
          <a:ea typeface="+mn-ea"/>
          <a:cs typeface="+mn-cs"/>
          <a:sym typeface="Cochin" charset="0"/>
        </a:defRPr>
      </a:lvl4pPr>
      <a:lvl5pPr marL="1828800" algn="l" rtl="0" eaLnBrk="0" fontAlgn="base" hangingPunct="0">
        <a:spcBef>
          <a:spcPts val="4000"/>
        </a:spcBef>
        <a:spcAft>
          <a:spcPct val="0"/>
        </a:spcAft>
        <a:defRPr sz="4000" kern="1200">
          <a:solidFill>
            <a:schemeClr val="tx1"/>
          </a:solidFill>
          <a:latin typeface="+mn-lt"/>
          <a:ea typeface="+mn-ea"/>
          <a:cs typeface="+mn-cs"/>
          <a:sym typeface="Cochin"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6" name="Rectangle 4">
            <a:extLst>
              <a:ext uri="{FF2B5EF4-FFF2-40B4-BE49-F238E27FC236}">
                <a16:creationId xmlns:a16="http://schemas.microsoft.com/office/drawing/2014/main" id="{4EFE9E23-F552-E2F0-825D-28CF68B23CEF}"/>
              </a:ext>
            </a:extLst>
          </p:cNvPr>
          <p:cNvSpPr>
            <a:spLocks noGrp="1" noChangeArrowheads="1"/>
          </p:cNvSpPr>
          <p:nvPr>
            <p:ph type="title"/>
          </p:nvPr>
        </p:nvSpPr>
        <p:spPr>
          <a:xfrm>
            <a:off x="753421" y="204787"/>
            <a:ext cx="11430000" cy="1776413"/>
          </a:xfrm>
        </p:spPr>
        <p:txBody>
          <a:bodyPr/>
          <a:lstStyle/>
          <a:p>
            <a:pPr eaLnBrk="1" hangingPunct="1">
              <a:defRPr/>
            </a:pPr>
            <a:r>
              <a:rPr lang="en-US" sz="7200" b="1">
                <a:effectLst>
                  <a:outerShdw blurRad="38100" dist="38100" dir="2700000" algn="tl">
                    <a:srgbClr val="C0C0C0"/>
                  </a:outerShdw>
                </a:effectLst>
              </a:rPr>
              <a:t>Married:</a:t>
            </a:r>
            <a:br>
              <a:rPr lang="en-US" sz="7200" b="1">
                <a:effectLst>
                  <a:outerShdw blurRad="38100" dist="38100" dir="2700000" algn="tl">
                    <a:srgbClr val="C0C0C0"/>
                  </a:outerShdw>
                </a:effectLst>
              </a:rPr>
            </a:br>
            <a:r>
              <a:rPr lang="en-US" sz="7200" b="1">
                <a:effectLst>
                  <a:outerShdw blurRad="38100" dist="38100" dir="2700000" algn="tl">
                    <a:srgbClr val="C0C0C0"/>
                  </a:outerShdw>
                </a:effectLst>
              </a:rPr>
              <a:t>Growing &amp; Serving Together</a:t>
            </a:r>
          </a:p>
        </p:txBody>
      </p:sp>
      <p:sp>
        <p:nvSpPr>
          <p:cNvPr id="8197" name="Rectangle 5">
            <a:extLst>
              <a:ext uri="{FF2B5EF4-FFF2-40B4-BE49-F238E27FC236}">
                <a16:creationId xmlns:a16="http://schemas.microsoft.com/office/drawing/2014/main" id="{28A8032D-9C66-C206-4DF8-37E9477F02F0}"/>
              </a:ext>
            </a:extLst>
          </p:cNvPr>
          <p:cNvSpPr>
            <a:spLocks noGrp="1" noChangeArrowheads="1"/>
          </p:cNvSpPr>
          <p:nvPr>
            <p:ph type="body" idx="1"/>
          </p:nvPr>
        </p:nvSpPr>
        <p:spPr>
          <a:xfrm>
            <a:off x="787400" y="8396287"/>
            <a:ext cx="11430000" cy="823913"/>
          </a:xfrm>
        </p:spPr>
        <p:txBody>
          <a:bodyPr/>
          <a:lstStyle/>
          <a:p>
            <a:pPr algn="ctr" eaLnBrk="1" hangingPunct="1">
              <a:spcBef>
                <a:spcPct val="0"/>
              </a:spcBef>
              <a:defRPr/>
            </a:pPr>
            <a:r>
              <a:rPr lang="en-US" sz="5400" b="1">
                <a:effectLst>
                  <a:outerShdw blurRad="38100" dist="38100" dir="2700000" algn="tl">
                    <a:srgbClr val="C0C0C0"/>
                  </a:outerShdw>
                </a:effectLst>
              </a:rPr>
              <a:t>A Study of Marriage, Spring 2023</a:t>
            </a:r>
          </a:p>
        </p:txBody>
      </p:sp>
      <p:pic>
        <p:nvPicPr>
          <p:cNvPr id="6" name="Picture 5">
            <a:extLst>
              <a:ext uri="{FF2B5EF4-FFF2-40B4-BE49-F238E27FC236}">
                <a16:creationId xmlns:a16="http://schemas.microsoft.com/office/drawing/2014/main" id="{D4411989-524B-059B-32D7-B8190EF524F1}"/>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502131"/>
            <a:ext cx="4153593" cy="5346469"/>
          </a:xfrm>
          <a:prstGeom prst="rect">
            <a:avLst/>
          </a:prstGeom>
        </p:spPr>
      </p:pic>
      <p:pic>
        <p:nvPicPr>
          <p:cNvPr id="8" name="Picture 7">
            <a:extLst>
              <a:ext uri="{FF2B5EF4-FFF2-40B4-BE49-F238E27FC236}">
                <a16:creationId xmlns:a16="http://schemas.microsoft.com/office/drawing/2014/main" id="{87B1ABDA-7E15-BE07-9F6D-B27EDDE2FC0D}"/>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49477" y="2499360"/>
            <a:ext cx="4437888" cy="5349240"/>
          </a:xfrm>
          <a:prstGeom prst="rect">
            <a:avLst/>
          </a:prstGeom>
        </p:spPr>
      </p:pic>
      <p:pic>
        <p:nvPicPr>
          <p:cNvPr id="10" name="Picture 9">
            <a:extLst>
              <a:ext uri="{FF2B5EF4-FFF2-40B4-BE49-F238E27FC236}">
                <a16:creationId xmlns:a16="http://schemas.microsoft.com/office/drawing/2014/main" id="{6742428F-60C7-1E88-F46D-DD42F0769836}"/>
              </a:ex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69802" y="2499360"/>
            <a:ext cx="4234998" cy="5349240"/>
          </a:xfrm>
          <a:prstGeom prst="rect">
            <a:avLst/>
          </a:prstGeom>
        </p:spPr>
      </p:pic>
      <p:sp>
        <p:nvSpPr>
          <p:cNvPr id="2" name="TextBox 1">
            <a:extLst>
              <a:ext uri="{FF2B5EF4-FFF2-40B4-BE49-F238E27FC236}">
                <a16:creationId xmlns:a16="http://schemas.microsoft.com/office/drawing/2014/main" id="{D9B78166-DDF6-D462-4B21-F01EDA7D6683}"/>
              </a:ext>
            </a:extLst>
          </p:cNvPr>
          <p:cNvSpPr txBox="1"/>
          <p:nvPr/>
        </p:nvSpPr>
        <p:spPr>
          <a:xfrm rot="847696">
            <a:off x="-510321" y="5596026"/>
            <a:ext cx="13938514" cy="2123658"/>
          </a:xfrm>
          <a:prstGeom prst="rect">
            <a:avLst/>
          </a:prstGeom>
          <a:solidFill>
            <a:schemeClr val="bg1"/>
          </a:solidFill>
        </p:spPr>
        <p:txBody>
          <a:bodyPr wrap="square" rtlCol="0">
            <a:spAutoFit/>
          </a:bodyPr>
          <a:lstStyle/>
          <a:p>
            <a:pPr algn="ctr"/>
            <a:r>
              <a:rPr lang="en-US" sz="6600" b="1" dirty="0">
                <a:solidFill>
                  <a:srgbClr val="7030A0"/>
                </a:solidFill>
                <a:latin typeface="Bradley Hand ITC" panose="03070402050302030203" pitchFamily="66" charset="0"/>
              </a:rPr>
              <a:t>  Marriage Made in Heaven 4/</a:t>
            </a:r>
          </a:p>
          <a:p>
            <a:pPr algn="ctr"/>
            <a:r>
              <a:rPr lang="en-US" sz="6600" b="1" dirty="0">
                <a:solidFill>
                  <a:srgbClr val="7030A0"/>
                </a:solidFill>
                <a:latin typeface="Bradley Hand ITC" panose="03070402050302030203" pitchFamily="66" charset="0"/>
              </a:rPr>
              <a:t>Jesus and the Church Model 1</a:t>
            </a:r>
          </a:p>
        </p:txBody>
      </p:sp>
    </p:spTree>
    <p:extLst>
      <p:ext uri="{BB962C8B-B14F-4D97-AF65-F5344CB8AC3E}">
        <p14:creationId xmlns:p14="http://schemas.microsoft.com/office/powerpoint/2010/main" val="60992226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4"/>
            <a:ext cx="11430000" cy="1805665"/>
          </a:xfrm>
        </p:spPr>
        <p:txBody>
          <a:bodyPr/>
          <a:lstStyle/>
          <a:p>
            <a:pPr eaLnBrk="1" hangingPunct="1">
              <a:defRPr/>
            </a:pPr>
            <a:r>
              <a:rPr lang="en-US" sz="44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Marry Your Best Friend</a:t>
            </a:r>
            <a:br>
              <a:rPr lang="en-US" sz="40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br>
            <a:r>
              <a:rPr kumimoji="0" 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anose="020B0604020202020204" pitchFamily="34" charset="0"/>
                <a:cs typeface="Arial" panose="020B0604020202020204" pitchFamily="34" charset="0"/>
                <a:sym typeface="Cochin" charset="0"/>
              </a:rPr>
              <a:t>“He is my lover and friend” </a:t>
            </a:r>
            <a:br>
              <a:rPr kumimoji="0" lang="en-US" sz="3200" b="1" i="0" u="none" strike="noStrike" kern="1200" cap="none" spc="0" normalizeH="0" baseline="0" noProof="0" dirty="0">
                <a:ln>
                  <a:noFill/>
                </a:ln>
                <a:solidFill>
                  <a:srgbClr val="FF0000"/>
                </a:solidFill>
                <a:effectLst>
                  <a:outerShdw blurRad="38100" dist="38100" dir="2700000" algn="tl">
                    <a:srgbClr val="C0C0C0"/>
                  </a:outerShdw>
                </a:effectLst>
                <a:uLnTx/>
                <a:uFillTx/>
                <a:latin typeface="Arial" panose="020B0604020202020204" pitchFamily="34" charset="0"/>
                <a:cs typeface="Arial" panose="020B0604020202020204" pitchFamily="34" charset="0"/>
                <a:sym typeface="Cochin" charset="0"/>
              </a:rPr>
            </a:br>
            <a:r>
              <a:rPr kumimoji="0" lang="en-US" sz="2800" b="1" i="0" u="none" strike="noStrike" kern="1200" cap="none" spc="0" normalizeH="0" baseline="0" noProof="0" dirty="0">
                <a:ln>
                  <a:noFill/>
                </a:ln>
                <a:solidFill>
                  <a:srgbClr val="000000"/>
                </a:solidFill>
                <a:effectLst>
                  <a:outerShdw blurRad="38100" dist="38100" dir="2700000" algn="tl">
                    <a:srgbClr val="C0C0C0"/>
                  </a:outerShdw>
                </a:effectLst>
                <a:uLnTx/>
                <a:uFillTx/>
                <a:latin typeface="Arial" panose="020B0604020202020204" pitchFamily="34" charset="0"/>
                <a:cs typeface="Arial" panose="020B0604020202020204" pitchFamily="34" charset="0"/>
                <a:sym typeface="Cochin" charset="0"/>
              </a:rPr>
              <a:t>(Song of Solomon 5:16, CEV)</a:t>
            </a:r>
            <a:endParaRPr lang="en-US" sz="2800" b="1" dirty="0">
              <a:solidFill>
                <a:schemeClr val="accent1"/>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330200" y="1828799"/>
            <a:ext cx="11868263" cy="6347013"/>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1230645" lvl="1" indent="-742950" fontAlgn="auto">
              <a:spcBef>
                <a:spcPts val="400"/>
              </a:spcBef>
              <a:spcAft>
                <a:spcPts val="0"/>
              </a:spcAft>
              <a:buFont typeface="+mj-lt"/>
              <a:buAutoNum type="arabicPeriod" startAt="3"/>
              <a:defRPr/>
            </a:pPr>
            <a:r>
              <a:rPr lang="en-US" sz="3200" b="1" u="sng" dirty="0">
                <a:solidFill>
                  <a:sysClr val="windowText" lastClr="000000"/>
                </a:solidFill>
                <a:latin typeface="Calibri" panose="020F0502020204030204"/>
              </a:rPr>
              <a:t>Common Interests and Aspirations </a:t>
            </a:r>
            <a:r>
              <a:rPr lang="en-US" sz="3200" b="1" dirty="0">
                <a:solidFill>
                  <a:sysClr val="windowText" lastClr="000000"/>
                </a:solidFill>
                <a:latin typeface="Calibri" panose="020F0502020204030204"/>
              </a:rPr>
              <a:t>– Friends are interested in, and have a longing for, the same things. </a:t>
            </a:r>
          </a:p>
          <a:p>
            <a:pPr lvl="1" fontAlgn="auto">
              <a:spcBef>
                <a:spcPts val="400"/>
              </a:spcBef>
              <a:spcAft>
                <a:spcPts val="0"/>
              </a:spcAft>
              <a:defRPr/>
            </a:pPr>
            <a:r>
              <a:rPr lang="en-US" sz="3000" b="1" dirty="0">
                <a:solidFill>
                  <a:srgbClr val="008AE6"/>
                </a:solidFill>
                <a:latin typeface="Calibri" panose="020F0502020204030204"/>
              </a:rPr>
              <a:t>For Christian friends, instead of sharing a common “thread,” the intensity of their common faith is like a steel cable!</a:t>
            </a:r>
          </a:p>
          <a:p>
            <a:pPr lvl="1" fontAlgn="auto">
              <a:spcBef>
                <a:spcPts val="400"/>
              </a:spcBef>
              <a:spcAft>
                <a:spcPts val="0"/>
              </a:spcAft>
              <a:defRPr/>
            </a:pPr>
            <a:r>
              <a:rPr lang="en-US" sz="3000" b="1" dirty="0">
                <a:solidFill>
                  <a:srgbClr val="008AE6"/>
                </a:solidFill>
                <a:latin typeface="Calibri" panose="020F0502020204030204"/>
              </a:rPr>
              <a:t>“Be of the </a:t>
            </a:r>
            <a:r>
              <a:rPr lang="en-US" sz="3000" b="1" u="sng" dirty="0">
                <a:solidFill>
                  <a:srgbClr val="008AE6"/>
                </a:solidFill>
                <a:latin typeface="Calibri" panose="020F0502020204030204"/>
              </a:rPr>
              <a:t>same mind </a:t>
            </a:r>
            <a:r>
              <a:rPr lang="en-US" sz="3000" b="1" dirty="0">
                <a:solidFill>
                  <a:srgbClr val="008AE6"/>
                </a:solidFill>
                <a:latin typeface="Calibri" panose="020F0502020204030204"/>
              </a:rPr>
              <a:t>toward one another” </a:t>
            </a:r>
            <a:r>
              <a:rPr lang="en-US" sz="3000" b="1" dirty="0">
                <a:solidFill>
                  <a:schemeClr val="accent1"/>
                </a:solidFill>
                <a:latin typeface="Calibri" panose="020F0502020204030204"/>
              </a:rPr>
              <a:t>(Rom. 12:16)</a:t>
            </a:r>
          </a:p>
          <a:p>
            <a:pPr lvl="1" fontAlgn="auto">
              <a:spcBef>
                <a:spcPts val="400"/>
              </a:spcBef>
              <a:spcAft>
                <a:spcPts val="0"/>
              </a:spcAft>
              <a:defRPr/>
            </a:pPr>
            <a:r>
              <a:rPr lang="en-US" sz="3000" b="1" dirty="0">
                <a:solidFill>
                  <a:srgbClr val="008AE6"/>
                </a:solidFill>
                <a:latin typeface="Calibri" panose="020F0502020204030204"/>
              </a:rPr>
              <a:t>“To those who have obtained </a:t>
            </a:r>
            <a:r>
              <a:rPr lang="en-US" sz="3000" b="1" u="sng" dirty="0">
                <a:solidFill>
                  <a:srgbClr val="008AE6"/>
                </a:solidFill>
                <a:latin typeface="Calibri" panose="020F0502020204030204"/>
              </a:rPr>
              <a:t>like precious faith </a:t>
            </a:r>
            <a:r>
              <a:rPr lang="en-US" sz="3000" b="1" dirty="0">
                <a:solidFill>
                  <a:srgbClr val="008AE6"/>
                </a:solidFill>
                <a:latin typeface="Calibri" panose="020F0502020204030204"/>
              </a:rPr>
              <a:t>with us by the righteousness of our God and Savior Jesus Christ” </a:t>
            </a:r>
            <a:r>
              <a:rPr lang="en-US" sz="3000" b="1" dirty="0">
                <a:solidFill>
                  <a:schemeClr val="accent1"/>
                </a:solidFill>
                <a:latin typeface="Calibri" panose="020F0502020204030204"/>
              </a:rPr>
              <a:t>(2 Pet. 1:1)</a:t>
            </a:r>
          </a:p>
          <a:p>
            <a:pPr lvl="1" fontAlgn="auto">
              <a:spcBef>
                <a:spcPts val="400"/>
              </a:spcBef>
              <a:spcAft>
                <a:spcPts val="0"/>
              </a:spcAft>
              <a:defRPr/>
            </a:pPr>
            <a:r>
              <a:rPr lang="en-US" sz="3000" b="1" u="sng" dirty="0">
                <a:solidFill>
                  <a:srgbClr val="008AE6"/>
                </a:solidFill>
                <a:latin typeface="Calibri" panose="020F0502020204030204"/>
              </a:rPr>
              <a:t>“Let us fix our eyes on Jesus</a:t>
            </a:r>
            <a:r>
              <a:rPr lang="en-US" sz="3000" b="1" dirty="0">
                <a:solidFill>
                  <a:srgbClr val="008AE6"/>
                </a:solidFill>
                <a:latin typeface="Calibri" panose="020F0502020204030204"/>
              </a:rPr>
              <a:t>, the author and perfecter of our faith” </a:t>
            </a:r>
            <a:r>
              <a:rPr lang="en-US" sz="3000" b="1" dirty="0">
                <a:solidFill>
                  <a:schemeClr val="accent1"/>
                </a:solidFill>
                <a:latin typeface="Calibri" panose="020F0502020204030204"/>
              </a:rPr>
              <a:t>(Hebrews 12:2)</a:t>
            </a:r>
          </a:p>
          <a:p>
            <a:pPr lvl="1" fontAlgn="auto">
              <a:spcBef>
                <a:spcPts val="400"/>
              </a:spcBef>
              <a:spcAft>
                <a:spcPts val="0"/>
              </a:spcAft>
              <a:defRPr/>
            </a:pPr>
            <a:r>
              <a:rPr lang="en-US" sz="3000" b="1" dirty="0">
                <a:solidFill>
                  <a:srgbClr val="008AE6"/>
                </a:solidFill>
                <a:latin typeface="Calibri" panose="020F0502020204030204"/>
              </a:rPr>
              <a:t>“He who raised the Lord Jesus will raise us also with Jesus and bring us with you into His presence.” </a:t>
            </a:r>
            <a:r>
              <a:rPr lang="en-US" sz="3000" b="1" dirty="0">
                <a:solidFill>
                  <a:schemeClr val="accent1"/>
                </a:solidFill>
                <a:latin typeface="Calibri" panose="020F0502020204030204"/>
              </a:rPr>
              <a:t>(2Cor. 4:14)</a:t>
            </a:r>
          </a:p>
          <a:p>
            <a:pPr lvl="1" fontAlgn="auto">
              <a:spcBef>
                <a:spcPts val="400"/>
              </a:spcBef>
              <a:spcAft>
                <a:spcPts val="0"/>
              </a:spcAft>
              <a:defRPr/>
            </a:pPr>
            <a:r>
              <a:rPr lang="en-US" sz="3000" b="1" dirty="0">
                <a:solidFill>
                  <a:srgbClr val="008AE6"/>
                </a:solidFill>
                <a:latin typeface="Calibri" panose="020F0502020204030204"/>
              </a:rPr>
              <a:t>Their goal on the horizon is to see God face to face!</a:t>
            </a:r>
          </a:p>
          <a:p>
            <a:pPr lvl="1" fontAlgn="auto">
              <a:spcBef>
                <a:spcPts val="400"/>
              </a:spcBef>
              <a:spcAft>
                <a:spcPts val="0"/>
              </a:spcAft>
              <a:defRPr/>
            </a:pPr>
            <a:r>
              <a:rPr lang="en-US" sz="3000" b="1" dirty="0">
                <a:solidFill>
                  <a:srgbClr val="FF0000"/>
                </a:solidFill>
                <a:latin typeface="Calibri" panose="020F0502020204030204"/>
              </a:rPr>
              <a:t>“They shall become </a:t>
            </a:r>
            <a:r>
              <a:rPr lang="en-US" sz="3000" b="1" u="sng" dirty="0">
                <a:solidFill>
                  <a:srgbClr val="FF0000"/>
                </a:solidFill>
                <a:latin typeface="Calibri" panose="020F0502020204030204"/>
              </a:rPr>
              <a:t>one flesh</a:t>
            </a:r>
            <a:r>
              <a:rPr lang="en-US" sz="3000" b="1" dirty="0">
                <a:solidFill>
                  <a:srgbClr val="FF0000"/>
                </a:solidFill>
                <a:latin typeface="Calibri" panose="020F0502020204030204"/>
              </a:rPr>
              <a:t>.”  </a:t>
            </a:r>
          </a:p>
          <a:p>
            <a:pPr lvl="1" fontAlgn="auto">
              <a:spcBef>
                <a:spcPts val="400"/>
              </a:spcBef>
              <a:spcAft>
                <a:spcPts val="0"/>
              </a:spcAft>
              <a:defRPr/>
            </a:pPr>
            <a:r>
              <a:rPr lang="en-US" sz="3000" b="1" dirty="0">
                <a:solidFill>
                  <a:srgbClr val="FF0000"/>
                </a:solidFill>
                <a:latin typeface="Calibri" panose="020F0502020204030204"/>
              </a:rPr>
              <a:t>Ultimately, they seek to help each other get to heaven.</a:t>
            </a:r>
          </a:p>
          <a:p>
            <a:pPr lvl="1" fontAlgn="auto">
              <a:spcBef>
                <a:spcPts val="400"/>
              </a:spcBef>
              <a:spcAft>
                <a:spcPts val="0"/>
              </a:spcAft>
              <a:defRPr/>
            </a:pPr>
            <a:endParaRPr lang="en-US" sz="3200" b="1" dirty="0">
              <a:solidFill>
                <a:schemeClr val="accent1"/>
              </a:solidFill>
              <a:latin typeface="Calibri" panose="020F0502020204030204"/>
            </a:endParaRPr>
          </a:p>
          <a:p>
            <a:pPr lvl="1" fontAlgn="auto">
              <a:spcBef>
                <a:spcPts val="400"/>
              </a:spcBef>
              <a:spcAft>
                <a:spcPts val="0"/>
              </a:spcAft>
              <a:defRPr/>
            </a:pPr>
            <a:endParaRPr lang="en-US" sz="3000" b="1" dirty="0">
              <a:solidFill>
                <a:sysClr val="windowText" lastClr="000000"/>
              </a:solidFill>
              <a:latin typeface="Calibri" panose="020F0502020204030204"/>
            </a:endParaRPr>
          </a:p>
        </p:txBody>
      </p:sp>
    </p:spTree>
    <p:extLst>
      <p:ext uri="{BB962C8B-B14F-4D97-AF65-F5344CB8AC3E}">
        <p14:creationId xmlns:p14="http://schemas.microsoft.com/office/powerpoint/2010/main" val="10756438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5"/>
            <a:ext cx="11430000" cy="815066"/>
          </a:xfrm>
        </p:spPr>
        <p:txBody>
          <a:bodyPr/>
          <a:lstStyle/>
          <a:p>
            <a:pPr eaLnBrk="1" hangingPunct="1">
              <a:defRPr/>
            </a:pPr>
            <a:r>
              <a:rPr lang="en-US" sz="4000" b="1">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Again, Becoming One Flesh Is Hard Work! </a:t>
            </a:r>
            <a:endParaRPr lang="en-US" sz="2800" b="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635000" y="927847"/>
            <a:ext cx="11811000" cy="7261411"/>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600" b="1" dirty="0">
                <a:solidFill>
                  <a:srgbClr val="FF0000"/>
                </a:solidFill>
                <a:latin typeface="Calibri" panose="020F0502020204030204"/>
              </a:rPr>
              <a:t>God’s plan for marriage is to produce </a:t>
            </a:r>
            <a:r>
              <a:rPr lang="en-US" sz="3600" b="1" u="sng" dirty="0">
                <a:solidFill>
                  <a:srgbClr val="FF0000"/>
                </a:solidFill>
                <a:effectLst>
                  <a:outerShdw blurRad="38100" dist="38100" dir="2700000" algn="tl">
                    <a:srgbClr val="000000">
                      <a:alpha val="43137"/>
                    </a:srgbClr>
                  </a:outerShdw>
                </a:effectLst>
                <a:latin typeface="Calibri" panose="020F0502020204030204"/>
              </a:rPr>
              <a:t>deep character change</a:t>
            </a:r>
            <a:r>
              <a:rPr lang="en-US" sz="3600" b="1" dirty="0">
                <a:solidFill>
                  <a:srgbClr val="FF0000"/>
                </a:solidFill>
                <a:effectLst>
                  <a:outerShdw blurRad="38100" dist="38100" dir="2700000" algn="tl">
                    <a:srgbClr val="000000">
                      <a:alpha val="43137"/>
                    </a:srgbClr>
                  </a:outerShdw>
                </a:effectLst>
                <a:latin typeface="Calibri" panose="020F0502020204030204"/>
              </a:rPr>
              <a:t> </a:t>
            </a:r>
            <a:r>
              <a:rPr lang="en-US" sz="3600" b="1" dirty="0">
                <a:solidFill>
                  <a:srgbClr val="FF0000"/>
                </a:solidFill>
                <a:latin typeface="Calibri" panose="020F0502020204030204"/>
              </a:rPr>
              <a:t>in us through </a:t>
            </a:r>
            <a:r>
              <a:rPr lang="en-US" sz="3600" b="1" u="sng" dirty="0">
                <a:solidFill>
                  <a:srgbClr val="FF0000"/>
                </a:solidFill>
                <a:effectLst>
                  <a:outerShdw blurRad="38100" dist="38100" dir="2700000" algn="tl">
                    <a:srgbClr val="000000">
                      <a:alpha val="43137"/>
                    </a:srgbClr>
                  </a:outerShdw>
                </a:effectLst>
                <a:latin typeface="Calibri" panose="020F0502020204030204"/>
              </a:rPr>
              <a:t>deep friendship.</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600" b="1" dirty="0">
                <a:solidFill>
                  <a:srgbClr val="FF0000"/>
                </a:solidFill>
                <a:latin typeface="Calibri" panose="020F0502020204030204"/>
              </a:rPr>
              <a:t>Marriage is a way for two spiritual friends to help each other along their journey to becoming all that God designed them to be.</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600" b="1" u="sng" dirty="0">
                <a:solidFill>
                  <a:schemeClr val="accent1"/>
                </a:solidFill>
                <a:latin typeface="Calibri" panose="020F0502020204030204"/>
              </a:rPr>
              <a:t>So, what is marriage for?</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kumimoji="0" lang="en-US" sz="3600" b="1" i="0" strike="noStrike" kern="1200" cap="none" spc="0" normalizeH="0" noProof="0" dirty="0">
                <a:ln>
                  <a:noFill/>
                </a:ln>
                <a:solidFill>
                  <a:schemeClr val="accent1"/>
                </a:solidFill>
                <a:effectLst>
                  <a:outerShdw blurRad="38100" dist="38100" dir="2700000" algn="tl">
                    <a:srgbClr val="000000">
                      <a:alpha val="43137"/>
                    </a:srgbClr>
                  </a:outerShdw>
                </a:effectLst>
                <a:uLnTx/>
                <a:uFillTx/>
                <a:latin typeface="Calibri" panose="020F0502020204030204"/>
              </a:rPr>
              <a:t>Ephesians 5 will show that </a:t>
            </a:r>
            <a:r>
              <a:rPr kumimoji="0" lang="en-US" sz="3600" b="1" i="0"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Calibri" panose="020F0502020204030204"/>
              </a:rPr>
              <a:t>the purpose of the marriage relationship parallels the purpose of Christ’s relationship with every believer:  </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kumimoji="0" lang="en-US" sz="3600" b="1" i="0" strike="noStrike" kern="1200" cap="none" spc="0" normalizeH="0" noProof="0" dirty="0">
                <a:ln>
                  <a:noFill/>
                </a:ln>
                <a:solidFill>
                  <a:schemeClr val="accent1"/>
                </a:solidFill>
                <a:effectLst>
                  <a:outerShdw blurRad="38100" dist="38100" dir="2700000" algn="tl">
                    <a:srgbClr val="000000">
                      <a:alpha val="43137"/>
                    </a:srgbClr>
                  </a:outerShdw>
                </a:effectLst>
                <a:uLnTx/>
                <a:uFillTx/>
                <a:latin typeface="Calibri" panose="020F0502020204030204"/>
              </a:rPr>
              <a:t>That is, to produce deep character change - what the Bible calls </a:t>
            </a:r>
            <a:r>
              <a:rPr kumimoji="0" lang="en-US" sz="3600" b="1" i="0" u="sng" strike="noStrike" kern="1200" cap="none" spc="0" normalizeH="0" noProof="0" dirty="0">
                <a:ln>
                  <a:noFill/>
                </a:ln>
                <a:solidFill>
                  <a:srgbClr val="FF0000"/>
                </a:solidFill>
                <a:effectLst>
                  <a:outerShdw blurRad="38100" dist="38100" dir="2700000" algn="tl">
                    <a:srgbClr val="000000">
                      <a:alpha val="43137"/>
                    </a:srgbClr>
                  </a:outerShdw>
                </a:effectLst>
                <a:uLnTx/>
                <a:uFillTx/>
                <a:latin typeface="Calibri" panose="020F0502020204030204"/>
              </a:rPr>
              <a:t>Sanctification.</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600" b="1" dirty="0">
                <a:solidFill>
                  <a:schemeClr val="accent1"/>
                </a:solidFill>
                <a:latin typeface="Calibri" panose="020F0502020204030204"/>
              </a:rPr>
              <a:t>“What if God designed marriage </a:t>
            </a:r>
            <a:r>
              <a:rPr lang="en-US" sz="3600" b="1" u="sng" dirty="0">
                <a:solidFill>
                  <a:srgbClr val="FF0000"/>
                </a:solidFill>
                <a:latin typeface="Calibri" panose="020F0502020204030204"/>
              </a:rPr>
              <a:t>to make us holy</a:t>
            </a:r>
            <a:r>
              <a:rPr lang="en-US" sz="3600" b="1" dirty="0">
                <a:solidFill>
                  <a:schemeClr val="accent1"/>
                </a:solidFill>
                <a:latin typeface="Calibri" panose="020F0502020204030204"/>
              </a:rPr>
              <a:t> more than to make us happy?” </a:t>
            </a:r>
            <a:r>
              <a:rPr lang="en-US" sz="2800" dirty="0">
                <a:solidFill>
                  <a:schemeClr val="tx2"/>
                </a:solidFill>
                <a:latin typeface="Calibri" panose="020F0502020204030204"/>
              </a:rPr>
              <a:t>– Gary Thomas, </a:t>
            </a:r>
            <a:r>
              <a:rPr lang="en-US" sz="2800" i="1" dirty="0">
                <a:solidFill>
                  <a:schemeClr val="tx2"/>
                </a:solidFill>
                <a:latin typeface="Calibri" panose="020F0502020204030204"/>
              </a:rPr>
              <a:t>Sacred Marriage </a:t>
            </a:r>
          </a:p>
        </p:txBody>
      </p:sp>
    </p:spTree>
    <p:extLst>
      <p:ext uri="{BB962C8B-B14F-4D97-AF65-F5344CB8AC3E}">
        <p14:creationId xmlns:p14="http://schemas.microsoft.com/office/powerpoint/2010/main" val="16123674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5"/>
            <a:ext cx="11430000" cy="438547"/>
          </a:xfrm>
        </p:spPr>
        <p:txBody>
          <a:bodyPr/>
          <a:lstStyle/>
          <a:p>
            <a:pPr eaLnBrk="1" hangingPunct="1">
              <a:defRPr/>
            </a:pPr>
            <a: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E</a:t>
            </a:r>
            <a:r>
              <a:rPr lang="en-US" sz="3600" b="1" dirty="0">
                <a:solidFill>
                  <a:srgbClr val="2D2D8A"/>
                </a:solidFill>
                <a:effectLst>
                  <a:outerShdw blurRad="38100" dist="38100" dir="2700000" algn="tl">
                    <a:srgbClr val="C0C0C0"/>
                  </a:outerShdw>
                </a:effectLst>
                <a:latin typeface="Arial" panose="020B0604020202020204" pitchFamily="34" charset="0"/>
                <a:cs typeface="Arial" panose="020B0604020202020204" pitchFamily="34" charset="0"/>
              </a:rPr>
              <a:t>phesia</a:t>
            </a:r>
            <a: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ns 5:21-33</a:t>
            </a:r>
            <a:endPar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550073-6380-9E13-7839-D29734EB97D8}"/>
              </a:ext>
            </a:extLst>
          </p:cNvPr>
          <p:cNvSpPr txBox="1"/>
          <p:nvPr/>
        </p:nvSpPr>
        <p:spPr>
          <a:xfrm>
            <a:off x="564776" y="562487"/>
            <a:ext cx="11767321" cy="7940635"/>
          </a:xfrm>
          <a:prstGeom prst="rect">
            <a:avLst/>
          </a:prstGeom>
          <a:noFill/>
        </p:spPr>
        <p:txBody>
          <a:bodyPr wrap="square">
            <a:spAutoFit/>
          </a:bodyPr>
          <a:lstStyle/>
          <a:p>
            <a:r>
              <a:rPr lang="en-US" sz="2900" dirty="0">
                <a:solidFill>
                  <a:srgbClr val="2D2D8A"/>
                </a:solidFill>
              </a:rPr>
              <a:t>21</a:t>
            </a:r>
            <a:r>
              <a:rPr lang="en-US" sz="2900" dirty="0">
                <a:solidFill>
                  <a:schemeClr val="tx2"/>
                </a:solidFill>
              </a:rPr>
              <a:t> submitting to one another out of reverence for Christ.</a:t>
            </a:r>
          </a:p>
          <a:p>
            <a:r>
              <a:rPr lang="en-US" sz="2900" dirty="0">
                <a:solidFill>
                  <a:srgbClr val="2D2D8A"/>
                </a:solidFill>
              </a:rPr>
              <a:t>22</a:t>
            </a:r>
            <a:r>
              <a:rPr lang="en-US" sz="2900" dirty="0">
                <a:solidFill>
                  <a:schemeClr val="tx2"/>
                </a:solidFill>
              </a:rPr>
              <a:t> Wives, submit to your own husbands, as to the Lord. </a:t>
            </a:r>
            <a:r>
              <a:rPr lang="en-US" sz="2900" dirty="0">
                <a:solidFill>
                  <a:srgbClr val="2D2D8A"/>
                </a:solidFill>
              </a:rPr>
              <a:t>23</a:t>
            </a:r>
            <a:r>
              <a:rPr lang="en-US" sz="2900" dirty="0">
                <a:solidFill>
                  <a:schemeClr val="tx2"/>
                </a:solidFill>
              </a:rPr>
              <a:t> For the husband is the head of the wife even as Christ is the head of the church, his body, and is himself its Savior. </a:t>
            </a:r>
            <a:r>
              <a:rPr lang="en-US" sz="2900" dirty="0">
                <a:solidFill>
                  <a:srgbClr val="2D2D8A"/>
                </a:solidFill>
              </a:rPr>
              <a:t>24</a:t>
            </a:r>
            <a:r>
              <a:rPr lang="en-US" sz="2900" dirty="0">
                <a:solidFill>
                  <a:schemeClr val="tx2"/>
                </a:solidFill>
              </a:rPr>
              <a:t> Now as the church submits to Christ, so also wives should submit in everything to their husbands. </a:t>
            </a:r>
            <a:r>
              <a:rPr lang="en-US" sz="2900" dirty="0">
                <a:solidFill>
                  <a:srgbClr val="2D2D8A"/>
                </a:solidFill>
              </a:rPr>
              <a:t>25</a:t>
            </a:r>
            <a:r>
              <a:rPr lang="en-US" sz="2900" dirty="0">
                <a:solidFill>
                  <a:schemeClr val="tx2"/>
                </a:solidFill>
              </a:rPr>
              <a:t> Husbands, love your wives, as Christ loved the church and gave himself up for her, </a:t>
            </a:r>
            <a:r>
              <a:rPr lang="en-US" sz="2900" dirty="0">
                <a:solidFill>
                  <a:srgbClr val="2D2D8A"/>
                </a:solidFill>
              </a:rPr>
              <a:t>26</a:t>
            </a:r>
            <a:r>
              <a:rPr lang="en-US" sz="2900" dirty="0">
                <a:solidFill>
                  <a:schemeClr val="tx2"/>
                </a:solidFill>
              </a:rPr>
              <a:t> that he might sanctify her, having cleansed her by the washing of water with the word, </a:t>
            </a:r>
            <a:r>
              <a:rPr lang="en-US" sz="2900" dirty="0">
                <a:solidFill>
                  <a:srgbClr val="2D2D8A"/>
                </a:solidFill>
              </a:rPr>
              <a:t>27</a:t>
            </a:r>
            <a:r>
              <a:rPr lang="en-US" sz="2900" dirty="0">
                <a:solidFill>
                  <a:schemeClr val="tx2"/>
                </a:solidFill>
              </a:rPr>
              <a:t> so that he might present the church to himself in splendor, without spot or wrinkle or any such thing, that she might be holy and without blemish. </a:t>
            </a:r>
            <a:r>
              <a:rPr lang="en-US" sz="2900" dirty="0">
                <a:solidFill>
                  <a:srgbClr val="2D2D8A"/>
                </a:solidFill>
              </a:rPr>
              <a:t>28</a:t>
            </a:r>
            <a:r>
              <a:rPr lang="en-US" sz="2900" dirty="0">
                <a:solidFill>
                  <a:schemeClr val="tx2"/>
                </a:solidFill>
              </a:rPr>
              <a:t> In the same way husbands should love their wives as their own bodies. He who loves his wife loves himself. </a:t>
            </a:r>
            <a:r>
              <a:rPr lang="en-US" sz="2900" dirty="0">
                <a:solidFill>
                  <a:srgbClr val="2D2D8A"/>
                </a:solidFill>
              </a:rPr>
              <a:t>29</a:t>
            </a:r>
            <a:r>
              <a:rPr lang="en-US" sz="2900" dirty="0">
                <a:solidFill>
                  <a:schemeClr val="tx2"/>
                </a:solidFill>
              </a:rPr>
              <a:t> For no one ever hated his own flesh, but nourishes and cherishes it, just as Christ does the church, </a:t>
            </a:r>
            <a:r>
              <a:rPr lang="en-US" sz="2900" dirty="0">
                <a:solidFill>
                  <a:srgbClr val="2D2D8A"/>
                </a:solidFill>
              </a:rPr>
              <a:t>30</a:t>
            </a:r>
            <a:r>
              <a:rPr lang="en-US" sz="2900" dirty="0">
                <a:solidFill>
                  <a:schemeClr val="tx2"/>
                </a:solidFill>
              </a:rPr>
              <a:t> because we are members of his body. </a:t>
            </a:r>
            <a:r>
              <a:rPr lang="en-US" sz="2900" dirty="0">
                <a:solidFill>
                  <a:srgbClr val="2D2D8A"/>
                </a:solidFill>
              </a:rPr>
              <a:t>31</a:t>
            </a:r>
            <a:r>
              <a:rPr lang="en-US" sz="2900" dirty="0">
                <a:solidFill>
                  <a:schemeClr val="tx2"/>
                </a:solidFill>
              </a:rPr>
              <a:t> “Therefore a man shall leave his father and mother and hold fast to his wife, and the two shall become one flesh.” </a:t>
            </a:r>
            <a:r>
              <a:rPr lang="en-US" sz="2900" dirty="0">
                <a:solidFill>
                  <a:srgbClr val="2D2D8A"/>
                </a:solidFill>
              </a:rPr>
              <a:t>32</a:t>
            </a:r>
            <a:r>
              <a:rPr lang="en-US" sz="2900" dirty="0">
                <a:solidFill>
                  <a:schemeClr val="tx2"/>
                </a:solidFill>
              </a:rPr>
              <a:t> This mystery is profound, and I am saying that it refers to Christ and the church. </a:t>
            </a:r>
            <a:r>
              <a:rPr lang="en-US" sz="2900" dirty="0">
                <a:solidFill>
                  <a:srgbClr val="2D2D8A"/>
                </a:solidFill>
              </a:rPr>
              <a:t>33</a:t>
            </a:r>
            <a:r>
              <a:rPr lang="en-US" sz="2900" dirty="0">
                <a:solidFill>
                  <a:schemeClr val="tx2"/>
                </a:solidFill>
              </a:rPr>
              <a:t> However, let each one of you love his wife as himself, and let the wife see that she respects her husband.</a:t>
            </a:r>
          </a:p>
        </p:txBody>
      </p:sp>
    </p:spTree>
    <p:extLst>
      <p:ext uri="{BB962C8B-B14F-4D97-AF65-F5344CB8AC3E}">
        <p14:creationId xmlns:p14="http://schemas.microsoft.com/office/powerpoint/2010/main" val="10590555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5"/>
            <a:ext cx="11430000" cy="438547"/>
          </a:xfrm>
        </p:spPr>
        <p:txBody>
          <a:bodyPr/>
          <a:lstStyle/>
          <a:p>
            <a:pPr eaLnBrk="1" hangingPunct="1">
              <a:defRPr/>
            </a:pPr>
            <a: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E</a:t>
            </a:r>
            <a:r>
              <a:rPr lang="en-US" sz="3600" b="1" dirty="0">
                <a:solidFill>
                  <a:srgbClr val="2D2D8A"/>
                </a:solidFill>
                <a:effectLst>
                  <a:outerShdw blurRad="38100" dist="38100" dir="2700000" algn="tl">
                    <a:srgbClr val="C0C0C0"/>
                  </a:outerShdw>
                </a:effectLst>
                <a:latin typeface="Arial" panose="020B0604020202020204" pitchFamily="34" charset="0"/>
                <a:cs typeface="Arial" panose="020B0604020202020204" pitchFamily="34" charset="0"/>
              </a:rPr>
              <a:t>phesia</a:t>
            </a:r>
            <a: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ns 5:21-33</a:t>
            </a:r>
            <a:endPar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550073-6380-9E13-7839-D29734EB97D8}"/>
              </a:ext>
            </a:extLst>
          </p:cNvPr>
          <p:cNvSpPr txBox="1"/>
          <p:nvPr/>
        </p:nvSpPr>
        <p:spPr>
          <a:xfrm>
            <a:off x="564776" y="562487"/>
            <a:ext cx="11767321" cy="7940635"/>
          </a:xfrm>
          <a:prstGeom prst="rect">
            <a:avLst/>
          </a:prstGeom>
          <a:noFill/>
        </p:spPr>
        <p:txBody>
          <a:bodyPr wrap="square">
            <a:spAutoFit/>
          </a:bodyPr>
          <a:lstStyle/>
          <a:p>
            <a:r>
              <a:rPr lang="en-US" sz="2900" dirty="0">
                <a:solidFill>
                  <a:srgbClr val="2D2D8A"/>
                </a:solidFill>
              </a:rPr>
              <a:t>21</a:t>
            </a:r>
            <a:r>
              <a:rPr lang="en-US" sz="2900" dirty="0">
                <a:solidFill>
                  <a:schemeClr val="tx2"/>
                </a:solidFill>
              </a:rPr>
              <a:t> submitting to one another out of reverence for Christ.</a:t>
            </a:r>
          </a:p>
          <a:p>
            <a:r>
              <a:rPr lang="en-US" sz="2900" dirty="0">
                <a:solidFill>
                  <a:srgbClr val="2D2D8A"/>
                </a:solidFill>
              </a:rPr>
              <a:t>22</a:t>
            </a:r>
            <a:r>
              <a:rPr lang="en-US" sz="2900" dirty="0">
                <a:solidFill>
                  <a:schemeClr val="tx2"/>
                </a:solidFill>
              </a:rPr>
              <a:t> Wives, submit to your own husbands, as to the Lord. </a:t>
            </a:r>
            <a:r>
              <a:rPr lang="en-US" sz="2900" dirty="0">
                <a:solidFill>
                  <a:srgbClr val="2D2D8A"/>
                </a:solidFill>
              </a:rPr>
              <a:t>23</a:t>
            </a:r>
            <a:r>
              <a:rPr lang="en-US" sz="2900" dirty="0">
                <a:solidFill>
                  <a:schemeClr val="tx2"/>
                </a:solidFill>
              </a:rPr>
              <a:t> For the husband is the head of the wife even as Christ is the head of the church, his body, and is himself its Savior. </a:t>
            </a:r>
            <a:r>
              <a:rPr lang="en-US" sz="2900" dirty="0">
                <a:solidFill>
                  <a:srgbClr val="2D2D8A"/>
                </a:solidFill>
              </a:rPr>
              <a:t>24</a:t>
            </a:r>
            <a:r>
              <a:rPr lang="en-US" sz="2900" dirty="0">
                <a:solidFill>
                  <a:schemeClr val="tx2"/>
                </a:solidFill>
              </a:rPr>
              <a:t> Now as the church submits to Christ, so also wives should submit in everything to their husbands. </a:t>
            </a:r>
            <a:r>
              <a:rPr lang="en-US" sz="2900" dirty="0">
                <a:solidFill>
                  <a:srgbClr val="2D2D8A"/>
                </a:solidFill>
              </a:rPr>
              <a:t>25</a:t>
            </a:r>
            <a:r>
              <a:rPr lang="en-US" sz="2900" dirty="0">
                <a:solidFill>
                  <a:schemeClr val="tx2"/>
                </a:solidFill>
              </a:rPr>
              <a:t> Husbands, love your wives, as Christ loved the church and gave himself up for her, </a:t>
            </a:r>
            <a:r>
              <a:rPr lang="en-US" sz="2900" dirty="0">
                <a:solidFill>
                  <a:srgbClr val="2D2D8A"/>
                </a:solidFill>
              </a:rPr>
              <a:t>26</a:t>
            </a:r>
            <a:r>
              <a:rPr lang="en-US" sz="2900" dirty="0">
                <a:solidFill>
                  <a:schemeClr val="tx2"/>
                </a:solidFill>
              </a:rPr>
              <a:t> that he might sanctify her, having cleansed her by the washing of water with the word, </a:t>
            </a:r>
            <a:r>
              <a:rPr lang="en-US" sz="2900" dirty="0">
                <a:solidFill>
                  <a:srgbClr val="2D2D8A"/>
                </a:solidFill>
              </a:rPr>
              <a:t>27</a:t>
            </a:r>
            <a:r>
              <a:rPr lang="en-US" sz="2900" dirty="0">
                <a:solidFill>
                  <a:schemeClr val="tx2"/>
                </a:solidFill>
              </a:rPr>
              <a:t> so that he might present the church to himself in splendor, without spot or wrinkle or any such thing, that she might be holy and without blemish. </a:t>
            </a:r>
            <a:r>
              <a:rPr lang="en-US" sz="2900" dirty="0">
                <a:solidFill>
                  <a:srgbClr val="2D2D8A"/>
                </a:solidFill>
              </a:rPr>
              <a:t>28</a:t>
            </a:r>
            <a:r>
              <a:rPr lang="en-US" sz="2900" dirty="0">
                <a:solidFill>
                  <a:schemeClr val="tx2"/>
                </a:solidFill>
              </a:rPr>
              <a:t> In the same way husbands should love their wives as their own bodies. He who loves his wife loves himself. </a:t>
            </a:r>
            <a:r>
              <a:rPr lang="en-US" sz="2900" dirty="0">
                <a:solidFill>
                  <a:srgbClr val="2D2D8A"/>
                </a:solidFill>
              </a:rPr>
              <a:t>29</a:t>
            </a:r>
            <a:r>
              <a:rPr lang="en-US" sz="2900" dirty="0">
                <a:solidFill>
                  <a:schemeClr val="tx2"/>
                </a:solidFill>
              </a:rPr>
              <a:t> For no one ever hated his own flesh, but nourishes and cherishes it, just as Christ does the church, </a:t>
            </a:r>
            <a:r>
              <a:rPr lang="en-US" sz="2900" dirty="0">
                <a:solidFill>
                  <a:srgbClr val="2D2D8A"/>
                </a:solidFill>
              </a:rPr>
              <a:t>30</a:t>
            </a:r>
            <a:r>
              <a:rPr lang="en-US" sz="2900" dirty="0">
                <a:solidFill>
                  <a:schemeClr val="tx2"/>
                </a:solidFill>
              </a:rPr>
              <a:t> because we are members of his body. </a:t>
            </a:r>
            <a:r>
              <a:rPr lang="en-US" sz="2900" dirty="0">
                <a:solidFill>
                  <a:srgbClr val="2D2D8A"/>
                </a:solidFill>
              </a:rPr>
              <a:t>31</a:t>
            </a:r>
            <a:r>
              <a:rPr lang="en-US" sz="2900" dirty="0">
                <a:solidFill>
                  <a:schemeClr val="tx2"/>
                </a:solidFill>
              </a:rPr>
              <a:t> </a:t>
            </a:r>
            <a:r>
              <a:rPr lang="en-US" sz="2900" dirty="0">
                <a:solidFill>
                  <a:srgbClr val="FF0000"/>
                </a:solidFill>
              </a:rPr>
              <a:t>“Therefore a man shall leave his father and mother and hold fast to his wife, and the two shall become one flesh.” 32 </a:t>
            </a:r>
            <a:r>
              <a:rPr lang="en-US" sz="2900" b="1" u="sng" dirty="0">
                <a:solidFill>
                  <a:srgbClr val="FF0000"/>
                </a:solidFill>
              </a:rPr>
              <a:t>This mystery is profound</a:t>
            </a:r>
            <a:r>
              <a:rPr lang="en-US" sz="2900" dirty="0">
                <a:solidFill>
                  <a:srgbClr val="FF0000"/>
                </a:solidFill>
              </a:rPr>
              <a:t>, and I am saying that it refers to Christ and the church. </a:t>
            </a:r>
            <a:r>
              <a:rPr lang="en-US" sz="2900" dirty="0">
                <a:solidFill>
                  <a:srgbClr val="2D2D8A"/>
                </a:solidFill>
              </a:rPr>
              <a:t>33</a:t>
            </a:r>
            <a:r>
              <a:rPr lang="en-US" sz="2900" dirty="0">
                <a:solidFill>
                  <a:schemeClr val="tx2"/>
                </a:solidFill>
              </a:rPr>
              <a:t> However, let each one of you love his wife as himself, and let the wife see that she respects her husband.</a:t>
            </a:r>
          </a:p>
        </p:txBody>
      </p:sp>
      <p:sp>
        <p:nvSpPr>
          <p:cNvPr id="2" name="TextBox 1">
            <a:extLst>
              <a:ext uri="{FF2B5EF4-FFF2-40B4-BE49-F238E27FC236}">
                <a16:creationId xmlns:a16="http://schemas.microsoft.com/office/drawing/2014/main" id="{89783EA7-2814-4F1C-63B3-5919F60F0DAD}"/>
              </a:ext>
            </a:extLst>
          </p:cNvPr>
          <p:cNvSpPr txBox="1"/>
          <p:nvPr/>
        </p:nvSpPr>
        <p:spPr>
          <a:xfrm>
            <a:off x="825103" y="1108542"/>
            <a:ext cx="11545491" cy="1261884"/>
          </a:xfrm>
          <a:prstGeom prst="rect">
            <a:avLst/>
          </a:prstGeom>
          <a:solidFill>
            <a:schemeClr val="bg1"/>
          </a:solidFill>
          <a:ln>
            <a:solidFill>
              <a:schemeClr val="accent1"/>
            </a:solidFill>
          </a:ln>
        </p:spPr>
        <p:txBody>
          <a:bodyPr wrap="square" rtlCol="0">
            <a:spAutoFit/>
          </a:bodyPr>
          <a:lstStyle/>
          <a:p>
            <a:pPr algn="ctr"/>
            <a:r>
              <a:rPr lang="en-US" sz="4000" b="1" dirty="0">
                <a:solidFill>
                  <a:srgbClr val="FF0000"/>
                </a:solidFill>
              </a:rPr>
              <a:t>Understanding Verses 31 and 32</a:t>
            </a:r>
          </a:p>
          <a:p>
            <a:pPr algn="ctr"/>
            <a:r>
              <a:rPr lang="en-US" sz="3600" b="1" dirty="0">
                <a:solidFill>
                  <a:srgbClr val="FF0000"/>
                </a:solidFill>
              </a:rPr>
              <a:t>(A major key to understanding Paul’s teaching on marriage)</a:t>
            </a:r>
          </a:p>
        </p:txBody>
      </p:sp>
      <p:sp>
        <p:nvSpPr>
          <p:cNvPr id="5" name="Arrow: Down 4">
            <a:extLst>
              <a:ext uri="{FF2B5EF4-FFF2-40B4-BE49-F238E27FC236}">
                <a16:creationId xmlns:a16="http://schemas.microsoft.com/office/drawing/2014/main" id="{54C2F5B3-4825-456E-5810-9484039A85F1}"/>
              </a:ext>
            </a:extLst>
          </p:cNvPr>
          <p:cNvSpPr/>
          <p:nvPr/>
        </p:nvSpPr>
        <p:spPr bwMode="auto">
          <a:xfrm>
            <a:off x="6129338" y="2575085"/>
            <a:ext cx="671512" cy="3082765"/>
          </a:xfrm>
          <a:prstGeom prst="downArrow">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4" name="TextBox 3">
            <a:extLst>
              <a:ext uri="{FF2B5EF4-FFF2-40B4-BE49-F238E27FC236}">
                <a16:creationId xmlns:a16="http://schemas.microsoft.com/office/drawing/2014/main" id="{DD9667B1-ED57-1A61-5B29-53E1244E2000}"/>
              </a:ext>
            </a:extLst>
          </p:cNvPr>
          <p:cNvSpPr txBox="1"/>
          <p:nvPr/>
        </p:nvSpPr>
        <p:spPr>
          <a:xfrm>
            <a:off x="825103" y="3218329"/>
            <a:ext cx="11545491" cy="1323439"/>
          </a:xfrm>
          <a:prstGeom prst="rect">
            <a:avLst/>
          </a:prstGeom>
          <a:solidFill>
            <a:schemeClr val="bg1"/>
          </a:solidFill>
          <a:ln>
            <a:solidFill>
              <a:schemeClr val="accent1"/>
            </a:solidFill>
          </a:ln>
        </p:spPr>
        <p:txBody>
          <a:bodyPr wrap="square" rtlCol="0">
            <a:spAutoFit/>
          </a:bodyPr>
          <a:lstStyle/>
          <a:p>
            <a:pPr algn="ctr"/>
            <a:r>
              <a:rPr lang="en-US" sz="4000" b="1" dirty="0">
                <a:solidFill>
                  <a:srgbClr val="FF0000"/>
                </a:solidFill>
              </a:rPr>
              <a:t>What is the profound mystery of V.32?</a:t>
            </a:r>
          </a:p>
          <a:p>
            <a:pPr algn="ctr"/>
            <a:r>
              <a:rPr lang="en-US" sz="4000" b="1" dirty="0">
                <a:solidFill>
                  <a:srgbClr val="FF0000"/>
                </a:solidFill>
              </a:rPr>
              <a:t>(Greek: “mega-</a:t>
            </a:r>
            <a:r>
              <a:rPr lang="en-US" sz="4000" b="1" dirty="0" err="1">
                <a:solidFill>
                  <a:srgbClr val="FF0000"/>
                </a:solidFill>
              </a:rPr>
              <a:t>mysterion</a:t>
            </a:r>
            <a:r>
              <a:rPr lang="en-US" sz="4000" b="1" dirty="0">
                <a:solidFill>
                  <a:srgbClr val="FF0000"/>
                </a:solidFill>
              </a:rPr>
              <a:t>”)</a:t>
            </a:r>
          </a:p>
        </p:txBody>
      </p:sp>
    </p:spTree>
    <p:extLst>
      <p:ext uri="{BB962C8B-B14F-4D97-AF65-F5344CB8AC3E}">
        <p14:creationId xmlns:p14="http://schemas.microsoft.com/office/powerpoint/2010/main" val="38969654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xit"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5"/>
            <a:ext cx="11430000" cy="815066"/>
          </a:xfrm>
        </p:spPr>
        <p:txBody>
          <a:bodyPr/>
          <a:lstStyle/>
          <a:p>
            <a:pPr eaLnBrk="1" hangingPunct="1">
              <a:defRPr/>
            </a:pPr>
            <a: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What is the Mystery / Secret Related to Marriage?</a:t>
            </a:r>
            <a:endPar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635000" y="995082"/>
            <a:ext cx="11811000" cy="7113495"/>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fontAlgn="auto">
              <a:spcAft>
                <a:spcPts val="0"/>
              </a:spcAft>
              <a:buFont typeface="Wingdings" panose="05000000000000000000" pitchFamily="2" charset="2"/>
              <a:buChar char="Ø"/>
              <a:defRPr/>
            </a:pPr>
            <a:r>
              <a:rPr lang="en-US" sz="3000" b="1" dirty="0">
                <a:solidFill>
                  <a:schemeClr val="accent6"/>
                </a:solidFill>
                <a:latin typeface="Calibri" panose="020F0502020204030204"/>
              </a:rPr>
              <a:t>Paul is not saying that marriage or married life is a mystery per se.</a:t>
            </a:r>
          </a:p>
          <a:p>
            <a:pPr fontAlgn="auto">
              <a:spcAft>
                <a:spcPts val="0"/>
              </a:spcAft>
              <a:buFont typeface="Wingdings" panose="05000000000000000000" pitchFamily="2" charset="2"/>
              <a:buChar char="Ø"/>
              <a:defRPr/>
            </a:pPr>
            <a:r>
              <a:rPr lang="en-US" sz="3000" b="1" dirty="0">
                <a:solidFill>
                  <a:schemeClr val="accent6"/>
                </a:solidFill>
                <a:latin typeface="Calibri" panose="020F0502020204030204"/>
              </a:rPr>
              <a:t>In Ephesians,  Paul does not use “mystery” to  describe something difficult to comprehend, rather something that was hidden until God decided to reveal it; something unknowable without divine revelation.</a:t>
            </a:r>
          </a:p>
          <a:p>
            <a:pPr fontAlgn="auto">
              <a:spcAft>
                <a:spcPts val="0"/>
              </a:spcAft>
              <a:buFont typeface="Wingdings" panose="05000000000000000000" pitchFamily="2" charset="2"/>
              <a:buChar char="Ø"/>
              <a:defRPr/>
            </a:pPr>
            <a:r>
              <a:rPr lang="en-US" sz="3000" b="1" dirty="0">
                <a:solidFill>
                  <a:schemeClr val="accent1"/>
                </a:solidFill>
                <a:latin typeface="Calibri" panose="020F0502020204030204"/>
              </a:rPr>
              <a:t>Eph. 3:4-6 –</a:t>
            </a:r>
            <a:r>
              <a:rPr lang="en-US" sz="3000" b="1" dirty="0">
                <a:solidFill>
                  <a:schemeClr val="accent6"/>
                </a:solidFill>
                <a:latin typeface="Calibri" panose="020F0502020204030204"/>
              </a:rPr>
              <a:t> “When you read this, </a:t>
            </a:r>
            <a:r>
              <a:rPr lang="en-US" sz="3000" b="1" dirty="0">
                <a:solidFill>
                  <a:srgbClr val="FF0000"/>
                </a:solidFill>
                <a:latin typeface="Calibri" panose="020F0502020204030204"/>
              </a:rPr>
              <a:t>you can perceive my insight into the mystery of Christ,</a:t>
            </a:r>
            <a:r>
              <a:rPr lang="en-US" sz="3000" b="1" dirty="0">
                <a:solidFill>
                  <a:schemeClr val="accent6"/>
                </a:solidFill>
                <a:latin typeface="Calibri" panose="020F0502020204030204"/>
              </a:rPr>
              <a:t> which was not made known to the sons of men in other generations as it has now been revealed to his holy apostles and prophets </a:t>
            </a:r>
            <a:r>
              <a:rPr lang="en-US" sz="3000" b="1" u="sng" dirty="0">
                <a:solidFill>
                  <a:schemeClr val="accent6"/>
                </a:solidFill>
                <a:latin typeface="Calibri" panose="020F0502020204030204"/>
              </a:rPr>
              <a:t>by the Spirit</a:t>
            </a:r>
            <a:r>
              <a:rPr lang="en-US" sz="3000" b="1" dirty="0">
                <a:solidFill>
                  <a:schemeClr val="accent6"/>
                </a:solidFill>
                <a:latin typeface="Calibri" panose="020F0502020204030204"/>
              </a:rPr>
              <a:t>. </a:t>
            </a:r>
            <a:r>
              <a:rPr lang="en-US" sz="3000" b="1" dirty="0">
                <a:solidFill>
                  <a:srgbClr val="FF0000"/>
                </a:solidFill>
                <a:latin typeface="Calibri" panose="020F0502020204030204"/>
              </a:rPr>
              <a:t>This mystery is that the Gentiles are fellow heirs, members of the same body, and partakers of the promise in Christ Jesus </a:t>
            </a:r>
            <a:r>
              <a:rPr lang="en-US" sz="3000" b="1" u="sng" dirty="0">
                <a:solidFill>
                  <a:srgbClr val="FF0000"/>
                </a:solidFill>
                <a:latin typeface="Calibri" panose="020F0502020204030204"/>
              </a:rPr>
              <a:t>through the gospel</a:t>
            </a:r>
            <a:r>
              <a:rPr lang="en-US" sz="3000" b="1" dirty="0">
                <a:solidFill>
                  <a:srgbClr val="FF0000"/>
                </a:solidFill>
                <a:latin typeface="Calibri" panose="020F0502020204030204"/>
              </a:rPr>
              <a:t>.”</a:t>
            </a:r>
            <a:r>
              <a:rPr lang="en-US" sz="3000" b="1" dirty="0">
                <a:solidFill>
                  <a:schemeClr val="accent6"/>
                </a:solidFill>
                <a:latin typeface="Calibri" panose="020F0502020204030204"/>
              </a:rPr>
              <a:t>  </a:t>
            </a:r>
            <a:r>
              <a:rPr lang="en-US" sz="3000" b="1" dirty="0">
                <a:solidFill>
                  <a:schemeClr val="accent1"/>
                </a:solidFill>
                <a:latin typeface="Calibri" panose="020F0502020204030204"/>
              </a:rPr>
              <a:t>(see also Col. 1:26-27)</a:t>
            </a:r>
          </a:p>
          <a:p>
            <a:pPr fontAlgn="auto">
              <a:spcAft>
                <a:spcPts val="0"/>
              </a:spcAft>
              <a:buFont typeface="Wingdings" panose="05000000000000000000" pitchFamily="2" charset="2"/>
              <a:buChar char="Ø"/>
              <a:defRPr/>
            </a:pPr>
            <a:r>
              <a:rPr lang="en-US" sz="3000" b="1" dirty="0">
                <a:solidFill>
                  <a:sysClr val="windowText" lastClr="000000"/>
                </a:solidFill>
                <a:latin typeface="Calibri" panose="020F0502020204030204"/>
              </a:rPr>
              <a:t>For Paul, “there are not many mysteries but several aspects of one mystery...[In Eph.5]</a:t>
            </a:r>
            <a:r>
              <a:rPr lang="en-US" sz="3000" b="1" dirty="0">
                <a:solidFill>
                  <a:srgbClr val="FF0000"/>
                </a:solidFill>
                <a:latin typeface="Calibri" panose="020F0502020204030204"/>
              </a:rPr>
              <a:t>The mystery [secret] is not ... marriage itself; it is the union of Christ and the church that is reflected in Christian marriage </a:t>
            </a:r>
            <a:r>
              <a:rPr lang="en-US" sz="3000" b="1" dirty="0">
                <a:solidFill>
                  <a:sysClr val="windowText" lastClr="000000"/>
                </a:solidFill>
                <a:latin typeface="Calibri" panose="020F0502020204030204"/>
              </a:rPr>
              <a:t>... [Marriage] reproduces in miniature the beauty shared between the Bridegroom and the Bride. And </a:t>
            </a:r>
            <a:r>
              <a:rPr lang="en-US" sz="3000" b="1" dirty="0">
                <a:solidFill>
                  <a:srgbClr val="FF0000"/>
                </a:solidFill>
                <a:latin typeface="Calibri" panose="020F0502020204030204"/>
              </a:rPr>
              <a:t>through it all, the mystery of the gospel is unveiled.” </a:t>
            </a:r>
            <a:r>
              <a:rPr lang="en-US" sz="2400" i="1" dirty="0">
                <a:solidFill>
                  <a:sysClr val="windowText" lastClr="000000"/>
                </a:solidFill>
                <a:latin typeface="Calibri" panose="020F0502020204030204"/>
              </a:rPr>
              <a:t>– P.T. O’Brien, The Letter to the Ephesians</a:t>
            </a:r>
            <a:endParaRPr lang="en-US" sz="3000" b="1" dirty="0">
              <a:solidFill>
                <a:sysClr val="windowText" lastClr="000000"/>
              </a:solidFill>
              <a:latin typeface="Calibri" panose="020F0502020204030204"/>
            </a:endParaRPr>
          </a:p>
        </p:txBody>
      </p:sp>
      <p:sp>
        <p:nvSpPr>
          <p:cNvPr id="2" name="TextBox 1">
            <a:extLst>
              <a:ext uri="{FF2B5EF4-FFF2-40B4-BE49-F238E27FC236}">
                <a16:creationId xmlns:a16="http://schemas.microsoft.com/office/drawing/2014/main" id="{3BFBBE3F-F8ED-B064-6DDB-8C59F6649ECC}"/>
              </a:ext>
            </a:extLst>
          </p:cNvPr>
          <p:cNvSpPr txBox="1"/>
          <p:nvPr/>
        </p:nvSpPr>
        <p:spPr>
          <a:xfrm>
            <a:off x="673100" y="1552936"/>
            <a:ext cx="11734800" cy="6555641"/>
          </a:xfrm>
          <a:prstGeom prst="rect">
            <a:avLst/>
          </a:prstGeom>
          <a:solidFill>
            <a:schemeClr val="bg1"/>
          </a:solidFill>
          <a:ln>
            <a:solidFill>
              <a:schemeClr val="accent1"/>
            </a:solidFill>
          </a:ln>
        </p:spPr>
        <p:txBody>
          <a:bodyPr wrap="square" rtlCol="0">
            <a:spAutoFit/>
          </a:bodyPr>
          <a:lstStyle/>
          <a:p>
            <a:r>
              <a:rPr lang="en-US" sz="3000" dirty="0">
                <a:solidFill>
                  <a:schemeClr val="accent1"/>
                </a:solidFill>
                <a:latin typeface="Calibri" panose="020F0502020204030204" pitchFamily="34" charset="0"/>
                <a:ea typeface="Calibri" panose="020F0502020204030204" pitchFamily="34" charset="0"/>
                <a:cs typeface="Calibri" panose="020F0502020204030204" pitchFamily="34" charset="0"/>
              </a:rPr>
              <a:t>“</a:t>
            </a: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rPr>
              <a:t>Marriage is a major vehicle for the gospel’s remaking of your heart from the inside out and your life from the ground up. </a:t>
            </a:r>
            <a:r>
              <a:rPr lang="en-US" sz="3000" u="sng" dirty="0">
                <a:solidFill>
                  <a:schemeClr val="accent1"/>
                </a:solidFill>
                <a:latin typeface="Calibri" panose="020F0502020204030204" pitchFamily="34" charset="0"/>
                <a:ea typeface="Calibri" panose="020F0502020204030204" pitchFamily="34" charset="0"/>
                <a:cs typeface="Calibri" panose="020F0502020204030204" pitchFamily="34" charset="0"/>
              </a:rPr>
              <a:t>The reason that marriage is so painful and yet wonderful is because it is a reflection of the gospel, which is painful and wonderful at once. </a:t>
            </a:r>
            <a:r>
              <a:rPr lang="en-US" sz="3000" b="1" dirty="0">
                <a:solidFill>
                  <a:schemeClr val="accent1"/>
                </a:solidFill>
                <a:latin typeface="Calibri" panose="020F0502020204030204" pitchFamily="34" charset="0"/>
                <a:ea typeface="Calibri" panose="020F0502020204030204" pitchFamily="34" charset="0"/>
                <a:cs typeface="Calibri" panose="020F0502020204030204" pitchFamily="34" charset="0"/>
              </a:rPr>
              <a:t>The gospel is this: We are more sinful and flawed in ourselves than we ever dared believe, yet at the very same time we are more loved and accepted in Jesus Christ than we ever dared hope.</a:t>
            </a:r>
            <a:r>
              <a:rPr lang="en-US" sz="3000" dirty="0">
                <a:solidFill>
                  <a:schemeClr val="accent1"/>
                </a:solidFill>
                <a:latin typeface="Calibri" panose="020F0502020204030204" pitchFamily="34" charset="0"/>
                <a:ea typeface="Calibri" panose="020F0502020204030204" pitchFamily="34" charset="0"/>
                <a:cs typeface="Calibri" panose="020F0502020204030204" pitchFamily="34" charset="0"/>
              </a:rPr>
              <a:t> This is the only kind of relationship that will really transform us...</a:t>
            </a:r>
          </a:p>
          <a:p>
            <a:r>
              <a:rPr lang="en-US" sz="3000" dirty="0">
                <a:solidFill>
                  <a:schemeClr val="accent1"/>
                </a:solidFill>
                <a:latin typeface="Calibri" panose="020F0502020204030204" pitchFamily="34" charset="0"/>
                <a:ea typeface="Calibri" panose="020F0502020204030204" pitchFamily="34" charset="0"/>
                <a:cs typeface="Calibri" panose="020F0502020204030204" pitchFamily="34" charset="0"/>
              </a:rPr>
              <a:t>God’s saving love in Christ...is marked by both radical truthfulness about who we are and yet also radical, unconditional commitment to us...The hard times of marriage drive us to experience more of this transforming love of God. But a good marriage will also be a place where we experience more of this kind of transforming love at a human level</a:t>
            </a:r>
            <a:r>
              <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rPr>
              <a:t>.– Tim &amp; Kathy Keller, </a:t>
            </a:r>
            <a:r>
              <a:rPr lang="en-US" sz="2400" i="1" dirty="0">
                <a:solidFill>
                  <a:schemeClr val="tx2"/>
                </a:solidFill>
                <a:latin typeface="Calibri" panose="020F0502020204030204" pitchFamily="34" charset="0"/>
                <a:ea typeface="Calibri" panose="020F0502020204030204" pitchFamily="34" charset="0"/>
                <a:cs typeface="Calibri" panose="020F0502020204030204" pitchFamily="34" charset="0"/>
              </a:rPr>
              <a:t>The Meaning of Marriage</a:t>
            </a:r>
            <a:endParaRPr lang="en-US" sz="2400" dirty="0">
              <a:solidFill>
                <a:schemeClr val="tx2"/>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321581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5"/>
            <a:ext cx="11430000" cy="438547"/>
          </a:xfrm>
        </p:spPr>
        <p:txBody>
          <a:bodyPr/>
          <a:lstStyle/>
          <a:p>
            <a:pPr eaLnBrk="1" hangingPunct="1">
              <a:defRPr/>
            </a:pPr>
            <a: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E</a:t>
            </a:r>
            <a:r>
              <a:rPr lang="en-US" sz="3600" b="1" dirty="0">
                <a:solidFill>
                  <a:srgbClr val="2D2D8A"/>
                </a:solidFill>
                <a:effectLst>
                  <a:outerShdw blurRad="38100" dist="38100" dir="2700000" algn="tl">
                    <a:srgbClr val="C0C0C0"/>
                  </a:outerShdw>
                </a:effectLst>
                <a:latin typeface="Arial" panose="020B0604020202020204" pitchFamily="34" charset="0"/>
                <a:cs typeface="Arial" panose="020B0604020202020204" pitchFamily="34" charset="0"/>
              </a:rPr>
              <a:t>phesia</a:t>
            </a:r>
            <a: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ns 5:21-33</a:t>
            </a:r>
            <a:endPar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550073-6380-9E13-7839-D29734EB97D8}"/>
              </a:ext>
            </a:extLst>
          </p:cNvPr>
          <p:cNvSpPr txBox="1"/>
          <p:nvPr/>
        </p:nvSpPr>
        <p:spPr>
          <a:xfrm>
            <a:off x="564776" y="562487"/>
            <a:ext cx="11767321" cy="7940635"/>
          </a:xfrm>
          <a:prstGeom prst="rect">
            <a:avLst/>
          </a:prstGeom>
          <a:noFill/>
        </p:spPr>
        <p:txBody>
          <a:bodyPr wrap="square">
            <a:spAutoFit/>
          </a:bodyPr>
          <a:lstStyle/>
          <a:p>
            <a:r>
              <a:rPr lang="en-US" sz="2900" dirty="0">
                <a:solidFill>
                  <a:srgbClr val="2D2D8A"/>
                </a:solidFill>
              </a:rPr>
              <a:t>21</a:t>
            </a:r>
            <a:r>
              <a:rPr lang="en-US" sz="2900" dirty="0">
                <a:solidFill>
                  <a:schemeClr val="tx2"/>
                </a:solidFill>
              </a:rPr>
              <a:t> submitting to one another out of reverence for Christ.</a:t>
            </a:r>
          </a:p>
          <a:p>
            <a:r>
              <a:rPr lang="en-US" sz="2900" dirty="0">
                <a:solidFill>
                  <a:srgbClr val="2D2D8A"/>
                </a:solidFill>
              </a:rPr>
              <a:t>22</a:t>
            </a:r>
            <a:r>
              <a:rPr lang="en-US" sz="2900" dirty="0">
                <a:solidFill>
                  <a:schemeClr val="tx2"/>
                </a:solidFill>
              </a:rPr>
              <a:t> Wives, submit to your own husbands, as to the Lord. </a:t>
            </a:r>
            <a:r>
              <a:rPr lang="en-US" sz="2900" dirty="0">
                <a:solidFill>
                  <a:srgbClr val="2D2D8A"/>
                </a:solidFill>
              </a:rPr>
              <a:t>23</a:t>
            </a:r>
            <a:r>
              <a:rPr lang="en-US" sz="2900" dirty="0">
                <a:solidFill>
                  <a:schemeClr val="tx2"/>
                </a:solidFill>
              </a:rPr>
              <a:t> For the husband is the head of the wife even as Christ is the head of the church, his body, and is himself its Savior. </a:t>
            </a:r>
            <a:r>
              <a:rPr lang="en-US" sz="2900" dirty="0">
                <a:solidFill>
                  <a:srgbClr val="2D2D8A"/>
                </a:solidFill>
              </a:rPr>
              <a:t>24</a:t>
            </a:r>
            <a:r>
              <a:rPr lang="en-US" sz="2900" dirty="0">
                <a:solidFill>
                  <a:schemeClr val="tx2"/>
                </a:solidFill>
              </a:rPr>
              <a:t> Now as the church submits to Christ, so also wives should submit in everything to their husbands. </a:t>
            </a:r>
            <a:r>
              <a:rPr lang="en-US" sz="2900" dirty="0">
                <a:solidFill>
                  <a:srgbClr val="2D2D8A"/>
                </a:solidFill>
              </a:rPr>
              <a:t>25</a:t>
            </a:r>
            <a:r>
              <a:rPr lang="en-US" sz="2900" dirty="0">
                <a:solidFill>
                  <a:schemeClr val="tx2"/>
                </a:solidFill>
              </a:rPr>
              <a:t> Husbands, love your wives, as Christ loved the church and gave himself up for her, </a:t>
            </a:r>
            <a:r>
              <a:rPr lang="en-US" sz="2900" dirty="0">
                <a:solidFill>
                  <a:srgbClr val="2D2D8A"/>
                </a:solidFill>
              </a:rPr>
              <a:t>26</a:t>
            </a:r>
            <a:r>
              <a:rPr lang="en-US" sz="2900" dirty="0">
                <a:solidFill>
                  <a:schemeClr val="tx2"/>
                </a:solidFill>
              </a:rPr>
              <a:t> that he might sanctify her, having cleansed her by the washing of water with the word, </a:t>
            </a:r>
            <a:r>
              <a:rPr lang="en-US" sz="2900" dirty="0">
                <a:solidFill>
                  <a:srgbClr val="2D2D8A"/>
                </a:solidFill>
              </a:rPr>
              <a:t>27</a:t>
            </a:r>
            <a:r>
              <a:rPr lang="en-US" sz="2900" dirty="0">
                <a:solidFill>
                  <a:schemeClr val="tx2"/>
                </a:solidFill>
              </a:rPr>
              <a:t> so that he might present the church to himself in splendor, without spot or wrinkle or any such thing, that she might be holy and without blemish. </a:t>
            </a:r>
            <a:r>
              <a:rPr lang="en-US" sz="2900" dirty="0">
                <a:solidFill>
                  <a:srgbClr val="2D2D8A"/>
                </a:solidFill>
              </a:rPr>
              <a:t>28</a:t>
            </a:r>
            <a:r>
              <a:rPr lang="en-US" sz="2900" dirty="0">
                <a:solidFill>
                  <a:schemeClr val="tx2"/>
                </a:solidFill>
              </a:rPr>
              <a:t> In the same way husbands should love their wives as their own bodies. He who loves his wife loves himself. </a:t>
            </a:r>
            <a:r>
              <a:rPr lang="en-US" sz="2900" dirty="0">
                <a:solidFill>
                  <a:srgbClr val="2D2D8A"/>
                </a:solidFill>
              </a:rPr>
              <a:t>29</a:t>
            </a:r>
            <a:r>
              <a:rPr lang="en-US" sz="2900" dirty="0">
                <a:solidFill>
                  <a:schemeClr val="tx2"/>
                </a:solidFill>
              </a:rPr>
              <a:t> For no one ever hated his own flesh, but nourishes and cherishes it, just as Christ does the church, </a:t>
            </a:r>
            <a:r>
              <a:rPr lang="en-US" sz="2900" dirty="0">
                <a:solidFill>
                  <a:srgbClr val="2D2D8A"/>
                </a:solidFill>
              </a:rPr>
              <a:t>30</a:t>
            </a:r>
            <a:r>
              <a:rPr lang="en-US" sz="2900" dirty="0">
                <a:solidFill>
                  <a:schemeClr val="tx2"/>
                </a:solidFill>
              </a:rPr>
              <a:t> because we are members of his body. </a:t>
            </a:r>
            <a:r>
              <a:rPr lang="en-US" sz="2900" dirty="0">
                <a:solidFill>
                  <a:srgbClr val="2D2D8A"/>
                </a:solidFill>
              </a:rPr>
              <a:t>31</a:t>
            </a:r>
            <a:r>
              <a:rPr lang="en-US" sz="2900" dirty="0">
                <a:solidFill>
                  <a:schemeClr val="tx2"/>
                </a:solidFill>
              </a:rPr>
              <a:t> </a:t>
            </a:r>
            <a:r>
              <a:rPr lang="en-US" sz="2900" dirty="0">
                <a:solidFill>
                  <a:srgbClr val="FF0000"/>
                </a:solidFill>
              </a:rPr>
              <a:t>“Therefore a man shall leave his father and mother and hold fast to his wife, and the two shall become one flesh.” 32 </a:t>
            </a:r>
            <a:r>
              <a:rPr lang="en-US" sz="2900" b="1" u="sng" dirty="0">
                <a:solidFill>
                  <a:srgbClr val="FF0000"/>
                </a:solidFill>
              </a:rPr>
              <a:t>This mystery is profound</a:t>
            </a:r>
            <a:r>
              <a:rPr lang="en-US" sz="2900" dirty="0">
                <a:solidFill>
                  <a:srgbClr val="FF0000"/>
                </a:solidFill>
              </a:rPr>
              <a:t>, and I am saying that it refers to Christ and the church. </a:t>
            </a:r>
            <a:r>
              <a:rPr lang="en-US" sz="2900" dirty="0">
                <a:solidFill>
                  <a:srgbClr val="2D2D8A"/>
                </a:solidFill>
              </a:rPr>
              <a:t>33</a:t>
            </a:r>
            <a:r>
              <a:rPr lang="en-US" sz="2900" dirty="0">
                <a:solidFill>
                  <a:schemeClr val="tx2"/>
                </a:solidFill>
              </a:rPr>
              <a:t> However, let each one of you love his wife as himself, and let the wife see that she respects her husband.</a:t>
            </a:r>
          </a:p>
        </p:txBody>
      </p:sp>
      <p:sp>
        <p:nvSpPr>
          <p:cNvPr id="2" name="TextBox 1">
            <a:extLst>
              <a:ext uri="{FF2B5EF4-FFF2-40B4-BE49-F238E27FC236}">
                <a16:creationId xmlns:a16="http://schemas.microsoft.com/office/drawing/2014/main" id="{89783EA7-2814-4F1C-63B3-5919F60F0DAD}"/>
              </a:ext>
            </a:extLst>
          </p:cNvPr>
          <p:cNvSpPr txBox="1"/>
          <p:nvPr/>
        </p:nvSpPr>
        <p:spPr>
          <a:xfrm>
            <a:off x="672704" y="2030506"/>
            <a:ext cx="11660982" cy="3785652"/>
          </a:xfrm>
          <a:prstGeom prst="rect">
            <a:avLst/>
          </a:prstGeom>
          <a:solidFill>
            <a:schemeClr val="bg1"/>
          </a:solidFill>
          <a:ln>
            <a:solidFill>
              <a:schemeClr val="accent1"/>
            </a:solidFill>
          </a:ln>
        </p:spPr>
        <p:txBody>
          <a:bodyPr wrap="square" rtlCol="0">
            <a:spAutoFit/>
          </a:bodyPr>
          <a:lstStyle/>
          <a:p>
            <a:pPr algn="ctr"/>
            <a:r>
              <a:rPr lang="en-US" sz="4000" b="1" u="sng" dirty="0">
                <a:solidFill>
                  <a:schemeClr val="accent1"/>
                </a:solidFill>
              </a:rPr>
              <a:t>So, what is the profound mystery of V.32?</a:t>
            </a:r>
          </a:p>
          <a:p>
            <a:r>
              <a:rPr lang="en-US" sz="4000" b="1" dirty="0">
                <a:solidFill>
                  <a:srgbClr val="FF0000"/>
                </a:solidFill>
              </a:rPr>
              <a:t>It is this—the gospel of Christ and marriage explain one another. When God designed marriage for mankind, he already had the saving work of Jesus in mind.  Becoming one with our spouse helps us understand our oneness with Christ and vice versa. </a:t>
            </a:r>
          </a:p>
        </p:txBody>
      </p:sp>
    </p:spTree>
    <p:extLst>
      <p:ext uri="{BB962C8B-B14F-4D97-AF65-F5344CB8AC3E}">
        <p14:creationId xmlns:p14="http://schemas.microsoft.com/office/powerpoint/2010/main" val="3907974426"/>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5"/>
            <a:ext cx="11430000" cy="438547"/>
          </a:xfrm>
        </p:spPr>
        <p:txBody>
          <a:bodyPr/>
          <a:lstStyle/>
          <a:p>
            <a:pPr eaLnBrk="1" hangingPunct="1">
              <a:defRPr/>
            </a:pPr>
            <a:r>
              <a:rPr lang="en-US" sz="3600" b="1" dirty="0">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Ephesians 5:15-33 - The Text &amp; Context</a:t>
            </a:r>
            <a:endParaRPr lang="en-US" sz="36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F6550073-6380-9E13-7839-D29734EB97D8}"/>
              </a:ext>
            </a:extLst>
          </p:cNvPr>
          <p:cNvSpPr txBox="1"/>
          <p:nvPr/>
        </p:nvSpPr>
        <p:spPr>
          <a:xfrm>
            <a:off x="612763" y="610321"/>
            <a:ext cx="11779273" cy="9417963"/>
          </a:xfrm>
          <a:prstGeom prst="rect">
            <a:avLst/>
          </a:prstGeom>
          <a:solidFill>
            <a:schemeClr val="bg1"/>
          </a:solidFill>
        </p:spPr>
        <p:txBody>
          <a:bodyPr wrap="square">
            <a:spAutoFit/>
          </a:bodyPr>
          <a:lstStyle/>
          <a:p>
            <a:r>
              <a:rPr lang="en-US" sz="2600" b="1" dirty="0">
                <a:solidFill>
                  <a:schemeClr val="tx2"/>
                </a:solidFill>
              </a:rPr>
              <a:t>15 Look carefully then how you walk, not as unwise but as wise, 16 making the best use of the time, because the days are evil. 17 Therefore do not be foolish but understand what the will of the Lord is. 18 And do not get drunk with wine, for that is debauchery [reckless living], but be filled with the Spirit, 19 addressing one another in psalms and hymns and spiritual songs, singing and making melody to the Lord with your heart, 20 giving thanks always and for everything to God the Father in the name of our Lord Jesus Christ, 21 submitting to one another out of reverence for Christ.</a:t>
            </a:r>
            <a:endParaRPr lang="en-US" sz="800" b="1" dirty="0">
              <a:solidFill>
                <a:schemeClr val="tx2"/>
              </a:solidFill>
            </a:endParaRPr>
          </a:p>
          <a:p>
            <a:endParaRPr lang="en-US" sz="800" dirty="0">
              <a:solidFill>
                <a:schemeClr val="tx2"/>
              </a:solidFill>
            </a:endParaRPr>
          </a:p>
          <a:p>
            <a:r>
              <a:rPr lang="en-US" sz="2600" dirty="0">
                <a:solidFill>
                  <a:schemeClr val="tx2"/>
                </a:solidFill>
              </a:rPr>
              <a:t>22 Wives, submit to your own husbands, as to the Lord. 23 For the husband is the head of the wife even as Christ is the head of the church, his body, and is himself its Savior. 24 Now as the church submits to Christ, so also wives should submit in everything to their husbands. 25 Husbands, love your wives, as Christ loved the church and gave himself up for her, 26 that he might sanctify her, having cleansed her by the washing of water with the word, 27 so that he might present the church to himself in splendor, without spot or wrinkle or any such thing, that she might be holy and without blemish. 28 In the same way husbands should love their wives as their own bodies. He who loves his wife loves himself. 29 For no one ever hated his own flesh, but nourishes and cherishes it, just as Christ does the church, 30 because we are members of his body. 31 “Therefore a man shall leave his father and mother and hold fast to his wife, and the two shall become one flesh.” 32 This mystery is profound, and I am saying that it refers to Christ and the church. 33 However, let each one of you love his wife as himself, and let the wife see that she respects her husband.</a:t>
            </a:r>
          </a:p>
          <a:p>
            <a:endParaRPr lang="en-US" sz="2600" dirty="0">
              <a:solidFill>
                <a:schemeClr val="tx2"/>
              </a:solidFill>
            </a:endParaRPr>
          </a:p>
        </p:txBody>
      </p:sp>
    </p:spTree>
    <p:extLst>
      <p:ext uri="{BB962C8B-B14F-4D97-AF65-F5344CB8AC3E}">
        <p14:creationId xmlns:p14="http://schemas.microsoft.com/office/powerpoint/2010/main" val="392068046"/>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63B7CB1-C406-08F8-E38F-C5AC5C8547D2}"/>
              </a:ext>
            </a:extLst>
          </p:cNvPr>
          <p:cNvSpPr/>
          <p:nvPr/>
        </p:nvSpPr>
        <p:spPr bwMode="auto">
          <a:xfrm>
            <a:off x="0" y="0"/>
            <a:ext cx="13004800" cy="8153400"/>
          </a:xfrm>
          <a:prstGeom prst="rect">
            <a:avLst/>
          </a:pr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Tree>
    <p:extLst>
      <p:ext uri="{BB962C8B-B14F-4D97-AF65-F5344CB8AC3E}">
        <p14:creationId xmlns:p14="http://schemas.microsoft.com/office/powerpoint/2010/main" val="2275028716"/>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6A9630F7-DA08-E80E-390B-30046B2BAAD2}"/>
              </a:ext>
            </a:extLst>
          </p:cNvPr>
          <p:cNvSpPr txBox="1"/>
          <p:nvPr/>
        </p:nvSpPr>
        <p:spPr>
          <a:xfrm>
            <a:off x="786606" y="838200"/>
            <a:ext cx="11736388" cy="6124754"/>
          </a:xfrm>
          <a:prstGeom prst="rect">
            <a:avLst/>
          </a:prstGeom>
          <a:noFill/>
        </p:spPr>
        <p:txBody>
          <a:bodyPr wrap="square" rtlCol="0">
            <a:spAutoFit/>
          </a:bodyPr>
          <a:lstStyle/>
          <a:p>
            <a:pPr>
              <a:lnSpc>
                <a:spcPct val="98000"/>
              </a:lnSpc>
            </a:pPr>
            <a:r>
              <a:rPr lang="en-US" sz="2600" dirty="0">
                <a:solidFill>
                  <a:schemeClr val="accent1"/>
                </a:solidFill>
              </a:rPr>
              <a:t>He (God) said, “Who told you that you were naked? Have you eaten of the tree of which I commanded you not to eat?” The man said, </a:t>
            </a:r>
            <a:r>
              <a:rPr lang="en-US" sz="2600" b="1" dirty="0">
                <a:solidFill>
                  <a:schemeClr val="accent1"/>
                </a:solidFill>
              </a:rPr>
              <a:t>“</a:t>
            </a:r>
            <a:r>
              <a:rPr lang="en-US" sz="2600" b="1" u="sng" dirty="0">
                <a:solidFill>
                  <a:schemeClr val="accent1"/>
                </a:solidFill>
              </a:rPr>
              <a:t>The woman </a:t>
            </a:r>
            <a:r>
              <a:rPr lang="en-US" sz="2600" b="1" dirty="0">
                <a:solidFill>
                  <a:schemeClr val="accent1"/>
                </a:solidFill>
              </a:rPr>
              <a:t>whom you gave to be with me, she gave me fruit of the tree, and I ate.” </a:t>
            </a:r>
            <a:r>
              <a:rPr lang="en-US" sz="2600" dirty="0">
                <a:solidFill>
                  <a:schemeClr val="accent1"/>
                </a:solidFill>
              </a:rPr>
              <a:t>Then the LORD God said to the woman, “What is this that you have done?” The woman said, “</a:t>
            </a:r>
            <a:r>
              <a:rPr lang="en-US" sz="2600" b="1" u="sng" dirty="0">
                <a:solidFill>
                  <a:schemeClr val="accent1"/>
                </a:solidFill>
              </a:rPr>
              <a:t>The serpent </a:t>
            </a:r>
            <a:r>
              <a:rPr lang="en-US" sz="2600" b="1" dirty="0">
                <a:solidFill>
                  <a:schemeClr val="accent1"/>
                </a:solidFill>
              </a:rPr>
              <a:t>deceived me, and I ate.”</a:t>
            </a:r>
          </a:p>
          <a:p>
            <a:pPr>
              <a:lnSpc>
                <a:spcPct val="98000"/>
              </a:lnSpc>
            </a:pPr>
            <a:r>
              <a:rPr lang="en-US" sz="2600" dirty="0">
                <a:solidFill>
                  <a:schemeClr val="accent1"/>
                </a:solidFill>
              </a:rPr>
              <a:t>The LORD God said to the serpent, “Because you have done this, cursed are you ...and dust you shall eat all the days of your life. (v.15) I will put enmity between you and the woman, and between your offspring and her offspring;</a:t>
            </a:r>
          </a:p>
          <a:p>
            <a:pPr>
              <a:lnSpc>
                <a:spcPct val="98000"/>
              </a:lnSpc>
            </a:pPr>
            <a:r>
              <a:rPr lang="en-US" sz="2600" b="1" u="sng" dirty="0">
                <a:solidFill>
                  <a:schemeClr val="accent1"/>
                </a:solidFill>
              </a:rPr>
              <a:t>He shall bruise your head, and you shall bruise his heel</a:t>
            </a:r>
            <a:r>
              <a:rPr lang="en-US" sz="2600" dirty="0">
                <a:solidFill>
                  <a:schemeClr val="accent1"/>
                </a:solidFill>
              </a:rPr>
              <a:t>.” </a:t>
            </a:r>
            <a:r>
              <a:rPr lang="en-US" sz="2600" b="1" dirty="0">
                <a:solidFill>
                  <a:schemeClr val="accent1"/>
                </a:solidFill>
              </a:rPr>
              <a:t>(Messianic promise)</a:t>
            </a:r>
          </a:p>
          <a:p>
            <a:pPr>
              <a:lnSpc>
                <a:spcPct val="98000"/>
              </a:lnSpc>
            </a:pPr>
            <a:endParaRPr lang="en-US" sz="2600" b="1" dirty="0">
              <a:solidFill>
                <a:schemeClr val="accent1"/>
              </a:solidFill>
            </a:endParaRPr>
          </a:p>
          <a:p>
            <a:pPr>
              <a:lnSpc>
                <a:spcPct val="98000"/>
              </a:lnSpc>
            </a:pPr>
            <a:r>
              <a:rPr lang="en-US" sz="2800" dirty="0">
                <a:solidFill>
                  <a:schemeClr val="accent1"/>
                </a:solidFill>
              </a:rPr>
              <a:t>(v.16) To the woman he said, </a:t>
            </a:r>
            <a:r>
              <a:rPr lang="en-US" sz="2800" dirty="0">
                <a:solidFill>
                  <a:srgbClr val="FF0000"/>
                </a:solidFill>
              </a:rPr>
              <a:t>“I will surely multiply your pain in childbearing; in pain you shall bring forth children</a:t>
            </a:r>
            <a:r>
              <a:rPr lang="en-US" sz="2800" b="1" dirty="0">
                <a:solidFill>
                  <a:srgbClr val="FF0000"/>
                </a:solidFill>
              </a:rPr>
              <a:t>. </a:t>
            </a:r>
            <a:r>
              <a:rPr lang="en-US" sz="3200" b="1" dirty="0">
                <a:solidFill>
                  <a:srgbClr val="FF0000"/>
                </a:solidFill>
              </a:rPr>
              <a:t>Your </a:t>
            </a:r>
            <a:r>
              <a:rPr lang="en-US" sz="4000" b="1" i="1" dirty="0">
                <a:solidFill>
                  <a:srgbClr val="FF0000"/>
                </a:solidFill>
              </a:rPr>
              <a:t>desire</a:t>
            </a:r>
            <a:r>
              <a:rPr lang="en-US" sz="4000" b="1" dirty="0">
                <a:solidFill>
                  <a:srgbClr val="FF0000"/>
                </a:solidFill>
              </a:rPr>
              <a:t> </a:t>
            </a:r>
            <a:r>
              <a:rPr lang="en-US" sz="3200" b="1" dirty="0">
                <a:solidFill>
                  <a:srgbClr val="FF0000"/>
                </a:solidFill>
              </a:rPr>
              <a:t>shall be </a:t>
            </a:r>
            <a:r>
              <a:rPr lang="en-US" sz="3200" b="1" u="sng" dirty="0">
                <a:solidFill>
                  <a:srgbClr val="FF0000"/>
                </a:solidFill>
              </a:rPr>
              <a:t>contrary to your husband, </a:t>
            </a:r>
            <a:r>
              <a:rPr lang="en-US" sz="3200" u="sng" dirty="0">
                <a:solidFill>
                  <a:srgbClr val="FF0000"/>
                </a:solidFill>
              </a:rPr>
              <a:t>but he shall </a:t>
            </a:r>
            <a:r>
              <a:rPr lang="en-US" sz="4000" b="1" u="sng" dirty="0">
                <a:solidFill>
                  <a:srgbClr val="FF0000"/>
                </a:solidFill>
              </a:rPr>
              <a:t>rule</a:t>
            </a:r>
            <a:r>
              <a:rPr lang="en-US" sz="3200" u="sng" dirty="0">
                <a:solidFill>
                  <a:srgbClr val="FF0000"/>
                </a:solidFill>
              </a:rPr>
              <a:t> over you.”</a:t>
            </a:r>
            <a:r>
              <a:rPr lang="en-US" sz="3200" dirty="0">
                <a:solidFill>
                  <a:schemeClr val="accent1"/>
                </a:solidFill>
              </a:rPr>
              <a:t> </a:t>
            </a:r>
            <a:r>
              <a:rPr lang="en-US" sz="2800" dirty="0">
                <a:solidFill>
                  <a:schemeClr val="accent1"/>
                </a:solidFill>
              </a:rPr>
              <a:t>(</a:t>
            </a:r>
            <a:r>
              <a:rPr lang="en-US" sz="2800" b="1" dirty="0">
                <a:solidFill>
                  <a:schemeClr val="accent1"/>
                </a:solidFill>
              </a:rPr>
              <a:t>ESV)  (Not a loving desire)</a:t>
            </a:r>
          </a:p>
          <a:p>
            <a:pPr>
              <a:lnSpc>
                <a:spcPct val="98000"/>
              </a:lnSpc>
            </a:pPr>
            <a:endParaRPr lang="en-US" sz="3200" b="1" dirty="0">
              <a:solidFill>
                <a:srgbClr val="002060"/>
              </a:solidFill>
            </a:endParaRPr>
          </a:p>
        </p:txBody>
      </p:sp>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6606" y="66679"/>
            <a:ext cx="11430000" cy="771522"/>
          </a:xfrm>
        </p:spPr>
        <p:txBody>
          <a:bodyPr/>
          <a:lstStyle/>
          <a:p>
            <a:pPr eaLnBrk="1" hangingPunct="1">
              <a:defRPr/>
            </a:pPr>
            <a:r>
              <a:rPr lang="en-US" sz="4000" b="1" dirty="0">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Genesis 3:11ff</a:t>
            </a:r>
            <a:r>
              <a:rPr lang="en-US" sz="4000" b="1" dirty="0">
                <a:solidFill>
                  <a:srgbClr val="002060"/>
                </a:solidFill>
                <a:effectLst>
                  <a:outerShdw blurRad="38100" dist="38100" dir="2700000" algn="tl">
                    <a:srgbClr val="C0C0C0"/>
                  </a:outerShdw>
                </a:effectLst>
                <a:latin typeface="Arial" panose="020B0604020202020204" pitchFamily="34" charset="0"/>
                <a:cs typeface="Arial" panose="020B0604020202020204" pitchFamily="34" charset="0"/>
              </a:rPr>
              <a:t> Sin Changes Everything</a:t>
            </a: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786606" y="838200"/>
            <a:ext cx="11582400" cy="7086600"/>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marR="0" lvl="0" indent="0" algn="l" defTabSz="975390" rtl="0" eaLnBrk="1" fontAlgn="auto" latinLnBrk="0" hangingPunct="1">
              <a:lnSpc>
                <a:spcPct val="90000"/>
              </a:lnSpc>
              <a:spcBef>
                <a:spcPts val="1067"/>
              </a:spcBef>
              <a:spcAft>
                <a:spcPts val="0"/>
              </a:spcAft>
              <a:buClrTx/>
              <a:buSzTx/>
              <a:buNone/>
              <a:tabLst/>
              <a:defRPr/>
            </a:pPr>
            <a:endParaRPr lang="en-US" sz="3000" b="1">
              <a:solidFill>
                <a:sysClr val="windowText" lastClr="000000"/>
              </a:solidFill>
              <a:latin typeface="Calibri" panose="020F0502020204030204"/>
            </a:endParaRPr>
          </a:p>
        </p:txBody>
      </p:sp>
      <p:sp>
        <p:nvSpPr>
          <p:cNvPr id="7" name="TextBox 6">
            <a:extLst>
              <a:ext uri="{FF2B5EF4-FFF2-40B4-BE49-F238E27FC236}">
                <a16:creationId xmlns:a16="http://schemas.microsoft.com/office/drawing/2014/main" id="{B6565B5D-3AD3-7424-4BC8-68B96FEA8C54}"/>
              </a:ext>
            </a:extLst>
          </p:cNvPr>
          <p:cNvSpPr txBox="1"/>
          <p:nvPr/>
        </p:nvSpPr>
        <p:spPr>
          <a:xfrm>
            <a:off x="863600" y="6288494"/>
            <a:ext cx="11582400" cy="2052870"/>
          </a:xfrm>
          <a:prstGeom prst="rect">
            <a:avLst/>
          </a:prstGeom>
          <a:noFill/>
        </p:spPr>
        <p:txBody>
          <a:bodyPr wrap="square" rtlCol="0">
            <a:spAutoFit/>
          </a:bodyPr>
          <a:lstStyle/>
          <a:p>
            <a:pPr lvl="0">
              <a:lnSpc>
                <a:spcPct val="98000"/>
              </a:lnSpc>
            </a:pPr>
            <a:r>
              <a:rPr lang="en-US" sz="2200" b="1" dirty="0">
                <a:solidFill>
                  <a:srgbClr val="0070C0"/>
                </a:solidFill>
              </a:rPr>
              <a:t>or</a:t>
            </a:r>
          </a:p>
          <a:p>
            <a:pPr lvl="0">
              <a:lnSpc>
                <a:spcPct val="98000"/>
              </a:lnSpc>
            </a:pPr>
            <a:r>
              <a:rPr lang="en-US" sz="2800" dirty="0">
                <a:solidFill>
                  <a:srgbClr val="000000"/>
                </a:solidFill>
              </a:rPr>
              <a:t>(v.16) To the woman he said, </a:t>
            </a:r>
            <a:r>
              <a:rPr lang="en-US" sz="2800" dirty="0">
                <a:solidFill>
                  <a:srgbClr val="002060"/>
                </a:solidFill>
              </a:rPr>
              <a:t>“I will greatly multiply Your pain in childbirth, In pain you will bring forth children;</a:t>
            </a:r>
            <a:r>
              <a:rPr lang="en-US" sz="2800" b="1" dirty="0">
                <a:solidFill>
                  <a:srgbClr val="002060"/>
                </a:solidFill>
              </a:rPr>
              <a:t> </a:t>
            </a:r>
            <a:r>
              <a:rPr lang="en-US" sz="3200" b="1" dirty="0">
                <a:solidFill>
                  <a:srgbClr val="002060"/>
                </a:solidFill>
              </a:rPr>
              <a:t>Yet your </a:t>
            </a:r>
            <a:r>
              <a:rPr lang="en-US" sz="4000" b="1" dirty="0">
                <a:solidFill>
                  <a:srgbClr val="002060"/>
                </a:solidFill>
              </a:rPr>
              <a:t>desire</a:t>
            </a:r>
            <a:r>
              <a:rPr lang="en-US" sz="3200" b="1" dirty="0">
                <a:solidFill>
                  <a:srgbClr val="002060"/>
                </a:solidFill>
              </a:rPr>
              <a:t> will be </a:t>
            </a:r>
            <a:r>
              <a:rPr lang="en-US" sz="3200" b="1" u="sng" dirty="0">
                <a:solidFill>
                  <a:srgbClr val="002060"/>
                </a:solidFill>
              </a:rPr>
              <a:t>for your husband, </a:t>
            </a:r>
            <a:r>
              <a:rPr lang="en-US" sz="3200" u="sng" dirty="0">
                <a:solidFill>
                  <a:srgbClr val="002060"/>
                </a:solidFill>
              </a:rPr>
              <a:t>And he will </a:t>
            </a:r>
            <a:r>
              <a:rPr lang="en-US" sz="4000" b="1" u="sng" dirty="0">
                <a:solidFill>
                  <a:srgbClr val="002060"/>
                </a:solidFill>
              </a:rPr>
              <a:t>rule</a:t>
            </a:r>
            <a:r>
              <a:rPr lang="en-US" sz="3200" u="sng" dirty="0">
                <a:solidFill>
                  <a:srgbClr val="002060"/>
                </a:solidFill>
              </a:rPr>
              <a:t> over you.”</a:t>
            </a:r>
            <a:r>
              <a:rPr lang="en-US" sz="3200" b="1" dirty="0">
                <a:solidFill>
                  <a:srgbClr val="002060"/>
                </a:solidFill>
              </a:rPr>
              <a:t> </a:t>
            </a:r>
            <a:r>
              <a:rPr lang="en-US" sz="2800" b="1" dirty="0">
                <a:solidFill>
                  <a:srgbClr val="000000"/>
                </a:solidFill>
              </a:rPr>
              <a:t>(NASB)  (Type of desire uncertain)</a:t>
            </a:r>
          </a:p>
        </p:txBody>
      </p:sp>
      <p:sp>
        <p:nvSpPr>
          <p:cNvPr id="17" name="Rectangle 16">
            <a:extLst>
              <a:ext uri="{FF2B5EF4-FFF2-40B4-BE49-F238E27FC236}">
                <a16:creationId xmlns:a16="http://schemas.microsoft.com/office/drawing/2014/main" id="{C72225FD-4396-5C0A-617C-333320E24F03}"/>
              </a:ext>
            </a:extLst>
          </p:cNvPr>
          <p:cNvSpPr/>
          <p:nvPr/>
        </p:nvSpPr>
        <p:spPr bwMode="auto">
          <a:xfrm>
            <a:off x="881068" y="886600"/>
            <a:ext cx="11608881" cy="7337612"/>
          </a:xfrm>
          <a:prstGeom prst="rect">
            <a:avLst/>
          </a:prstGeom>
          <a:solidFill>
            <a:schemeClr val="bg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grpSp>
        <p:nvGrpSpPr>
          <p:cNvPr id="8" name="Group 7">
            <a:extLst>
              <a:ext uri="{FF2B5EF4-FFF2-40B4-BE49-F238E27FC236}">
                <a16:creationId xmlns:a16="http://schemas.microsoft.com/office/drawing/2014/main" id="{D217D33B-EA93-50FA-3169-B2ADB88D3BD6}"/>
              </a:ext>
            </a:extLst>
          </p:cNvPr>
          <p:cNvGrpSpPr/>
          <p:nvPr/>
        </p:nvGrpSpPr>
        <p:grpSpPr>
          <a:xfrm>
            <a:off x="5382177" y="4456777"/>
            <a:ext cx="2391258" cy="2312016"/>
            <a:chOff x="5548071" y="5143972"/>
            <a:chExt cx="2391258" cy="2312016"/>
          </a:xfrm>
        </p:grpSpPr>
        <p:pic>
          <p:nvPicPr>
            <p:cNvPr id="10" name="Picture 9">
              <a:extLst>
                <a:ext uri="{FF2B5EF4-FFF2-40B4-BE49-F238E27FC236}">
                  <a16:creationId xmlns:a16="http://schemas.microsoft.com/office/drawing/2014/main" id="{23385496-A48D-1AFC-B9D7-A92BCF3ACE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8071" y="5143972"/>
              <a:ext cx="2391258" cy="2312016"/>
            </a:xfrm>
            <a:prstGeom prst="rect">
              <a:avLst/>
            </a:prstGeom>
          </p:spPr>
        </p:pic>
        <p:sp>
          <p:nvSpPr>
            <p:cNvPr id="12" name="Explosion: 8 Points 11">
              <a:extLst>
                <a:ext uri="{FF2B5EF4-FFF2-40B4-BE49-F238E27FC236}">
                  <a16:creationId xmlns:a16="http://schemas.microsoft.com/office/drawing/2014/main" id="{D3D66C3E-FEDB-86D5-D9A1-87E906135DD1}"/>
                </a:ext>
              </a:extLst>
            </p:cNvPr>
            <p:cNvSpPr/>
            <p:nvPr/>
          </p:nvSpPr>
          <p:spPr bwMode="auto">
            <a:xfrm>
              <a:off x="6215871" y="5285410"/>
              <a:ext cx="304800" cy="296795"/>
            </a:xfrm>
            <a:prstGeom prst="irregularSeal1">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3" name="Explosion: 8 Points 12">
              <a:extLst>
                <a:ext uri="{FF2B5EF4-FFF2-40B4-BE49-F238E27FC236}">
                  <a16:creationId xmlns:a16="http://schemas.microsoft.com/office/drawing/2014/main" id="{944255D2-1147-C432-086E-983B0604109C}"/>
                </a:ext>
              </a:extLst>
            </p:cNvPr>
            <p:cNvSpPr/>
            <p:nvPr/>
          </p:nvSpPr>
          <p:spPr bwMode="auto">
            <a:xfrm>
              <a:off x="6182004" y="5861910"/>
              <a:ext cx="304800" cy="296795"/>
            </a:xfrm>
            <a:prstGeom prst="irregularSeal1">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4" name="Explosion: 8 Points 13">
              <a:extLst>
                <a:ext uri="{FF2B5EF4-FFF2-40B4-BE49-F238E27FC236}">
                  <a16:creationId xmlns:a16="http://schemas.microsoft.com/office/drawing/2014/main" id="{619358E2-ED9A-AB9C-E892-BF17A8B1269E}"/>
                </a:ext>
              </a:extLst>
            </p:cNvPr>
            <p:cNvSpPr/>
            <p:nvPr/>
          </p:nvSpPr>
          <p:spPr bwMode="auto">
            <a:xfrm>
              <a:off x="6743700" y="6175638"/>
              <a:ext cx="304800" cy="296795"/>
            </a:xfrm>
            <a:prstGeom prst="irregularSeal1">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sp>
          <p:nvSpPr>
            <p:cNvPr id="15" name="Explosion: 8 Points 14">
              <a:extLst>
                <a:ext uri="{FF2B5EF4-FFF2-40B4-BE49-F238E27FC236}">
                  <a16:creationId xmlns:a16="http://schemas.microsoft.com/office/drawing/2014/main" id="{CE8A96D1-00D1-D6CC-BACF-9E07598C1E0F}"/>
                </a:ext>
              </a:extLst>
            </p:cNvPr>
            <p:cNvSpPr/>
            <p:nvPr/>
          </p:nvSpPr>
          <p:spPr bwMode="auto">
            <a:xfrm>
              <a:off x="7188200" y="6862622"/>
              <a:ext cx="304800" cy="296795"/>
            </a:xfrm>
            <a:prstGeom prst="irregularSeal1">
              <a:avLst/>
            </a:prstGeom>
            <a:solidFill>
              <a:srgbClr val="FF0000"/>
            </a:solidFill>
            <a:ln w="25400"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4200" b="0" i="0" u="none" strike="noStrike" cap="none" normalizeH="0" baseline="0">
                <a:ln>
                  <a:noFill/>
                </a:ln>
                <a:solidFill>
                  <a:srgbClr val="515151"/>
                </a:solidFill>
                <a:effectLst/>
                <a:latin typeface="Cochin" charset="0"/>
                <a:ea typeface="ヒラギノ明朝 ProN W3" charset="0"/>
                <a:cs typeface="ヒラギノ明朝 ProN W3" charset="0"/>
                <a:sym typeface="Cochin" charset="0"/>
              </a:endParaRPr>
            </a:p>
          </p:txBody>
        </p:sp>
      </p:grpSp>
      <p:sp>
        <p:nvSpPr>
          <p:cNvPr id="6" name="TextBox 5">
            <a:extLst>
              <a:ext uri="{FF2B5EF4-FFF2-40B4-BE49-F238E27FC236}">
                <a16:creationId xmlns:a16="http://schemas.microsoft.com/office/drawing/2014/main" id="{8F78ABC4-2263-18FF-14D7-B44F6E79855C}"/>
              </a:ext>
            </a:extLst>
          </p:cNvPr>
          <p:cNvSpPr txBox="1"/>
          <p:nvPr/>
        </p:nvSpPr>
        <p:spPr>
          <a:xfrm>
            <a:off x="940594" y="4455209"/>
            <a:ext cx="11582400" cy="3231654"/>
          </a:xfrm>
          <a:prstGeom prst="rect">
            <a:avLst/>
          </a:prstGeom>
          <a:solidFill>
            <a:srgbClr val="7030A0"/>
          </a:solidFill>
        </p:spPr>
        <p:txBody>
          <a:bodyPr wrap="square" rtlCol="0">
            <a:spAutoFit/>
          </a:bodyPr>
          <a:lstStyle/>
          <a:p>
            <a:r>
              <a:rPr lang="en-US" sz="3400" b="1" dirty="0">
                <a:solidFill>
                  <a:schemeClr val="bg1"/>
                </a:solidFill>
              </a:rPr>
              <a:t>The headship of the man is solely linked to creation in 1 Cor. 11:7-10. Both the order of creation and the fall are mentioned in 1 Tim. 2:13-14.  These N.T. passages coupled with the implications of the man being the one instructed on the care of the garden and the one to name the woman strongly imply that the headship of man was God’s plan from the beginning.</a:t>
            </a:r>
            <a:endParaRPr lang="en-US" sz="3400" i="1" dirty="0">
              <a:solidFill>
                <a:schemeClr val="bg1"/>
              </a:solidFill>
            </a:endParaRPr>
          </a:p>
        </p:txBody>
      </p:sp>
      <p:sp>
        <p:nvSpPr>
          <p:cNvPr id="2" name="TextBox 1">
            <a:extLst>
              <a:ext uri="{FF2B5EF4-FFF2-40B4-BE49-F238E27FC236}">
                <a16:creationId xmlns:a16="http://schemas.microsoft.com/office/drawing/2014/main" id="{0A07FDCF-E649-2246-E53E-6793A669510E}"/>
              </a:ext>
            </a:extLst>
          </p:cNvPr>
          <p:cNvSpPr txBox="1"/>
          <p:nvPr/>
        </p:nvSpPr>
        <p:spPr>
          <a:xfrm>
            <a:off x="937418" y="1184370"/>
            <a:ext cx="11582400" cy="3231654"/>
          </a:xfrm>
          <a:prstGeom prst="rect">
            <a:avLst/>
          </a:prstGeom>
          <a:solidFill>
            <a:srgbClr val="002060"/>
          </a:solidFill>
        </p:spPr>
        <p:txBody>
          <a:bodyPr wrap="square" rtlCol="0">
            <a:spAutoFit/>
          </a:bodyPr>
          <a:lstStyle/>
          <a:p>
            <a:pPr algn="ctr"/>
            <a:r>
              <a:rPr lang="en-US" sz="3400" b="1" dirty="0">
                <a:solidFill>
                  <a:schemeClr val="bg1"/>
                </a:solidFill>
              </a:rPr>
              <a:t>However we understand the exact meaning of the curse on the women, some type of tension between the woman and her husband’s rule is being pronounced which previously did not exist.  The curse was not the starting point of woman’s subjection, but it would now be more painful because of the sinful tendencies of mankind in this broken world.</a:t>
            </a:r>
            <a:endParaRPr lang="en-US" sz="3400" i="1" dirty="0">
              <a:solidFill>
                <a:schemeClr val="bg1"/>
              </a:solidFill>
            </a:endParaRPr>
          </a:p>
        </p:txBody>
      </p:sp>
      <p:sp>
        <p:nvSpPr>
          <p:cNvPr id="3" name="TextBox 2">
            <a:extLst>
              <a:ext uri="{FF2B5EF4-FFF2-40B4-BE49-F238E27FC236}">
                <a16:creationId xmlns:a16="http://schemas.microsoft.com/office/drawing/2014/main" id="{F140DFA7-80B1-8692-43B9-E16161D0BC25}"/>
              </a:ext>
            </a:extLst>
          </p:cNvPr>
          <p:cNvSpPr txBox="1"/>
          <p:nvPr/>
        </p:nvSpPr>
        <p:spPr>
          <a:xfrm>
            <a:off x="939006" y="1243536"/>
            <a:ext cx="11582400" cy="6247864"/>
          </a:xfrm>
          <a:prstGeom prst="rect">
            <a:avLst/>
          </a:prstGeom>
          <a:solidFill>
            <a:schemeClr val="bg1"/>
          </a:solidFill>
          <a:ln>
            <a:solidFill>
              <a:schemeClr val="accent1"/>
            </a:solidFill>
          </a:ln>
        </p:spPr>
        <p:txBody>
          <a:bodyPr wrap="square" rtlCol="0">
            <a:spAutoFit/>
          </a:bodyPr>
          <a:lstStyle/>
          <a:p>
            <a:r>
              <a:rPr lang="en-US" sz="4000" b="1" dirty="0">
                <a:solidFill>
                  <a:srgbClr val="7030A0"/>
                </a:solidFill>
                <a:latin typeface="Calibri" panose="020F0502020204030204" pitchFamily="34" charset="0"/>
                <a:ea typeface="Calibri" panose="020F0502020204030204" pitchFamily="34" charset="0"/>
                <a:cs typeface="Calibri" panose="020F0502020204030204" pitchFamily="34" charset="0"/>
              </a:rPr>
              <a:t>“However 3:16 should be interpreted, nothing can change the fact that God created male headship as one aspect of our pre-fall perfection. Therefore, while many women today need release from male domination, the liberating alternative is not female rivalry or autonomy, but male headship wedded to female help. Christian redemption does not redefine creation; it restores creation, so that wives learn godly submission and husbands learn godly headship.”</a:t>
            </a:r>
            <a:r>
              <a:rPr lang="en-US" sz="40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n-US" sz="2800" b="1"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n-US" sz="2800" dirty="0">
                <a:solidFill>
                  <a:schemeClr val="accent1"/>
                </a:solidFill>
                <a:latin typeface="Calibri" panose="020F0502020204030204" pitchFamily="34" charset="0"/>
                <a:ea typeface="Calibri" panose="020F0502020204030204" pitchFamily="34" charset="0"/>
                <a:cs typeface="Calibri" panose="020F0502020204030204" pitchFamily="34" charset="0"/>
              </a:rPr>
              <a:t>Raymond </a:t>
            </a:r>
            <a:r>
              <a:rPr lang="en-US" sz="2800" dirty="0" err="1">
                <a:solidFill>
                  <a:schemeClr val="accent1"/>
                </a:solidFill>
                <a:latin typeface="Calibri" panose="020F0502020204030204" pitchFamily="34" charset="0"/>
                <a:ea typeface="Calibri" panose="020F0502020204030204" pitchFamily="34" charset="0"/>
                <a:cs typeface="Calibri" panose="020F0502020204030204" pitchFamily="34" charset="0"/>
              </a:rPr>
              <a:t>Ortlund</a:t>
            </a:r>
            <a:r>
              <a:rPr lang="en-US" sz="2800" dirty="0">
                <a:solidFill>
                  <a:schemeClr val="accent1"/>
                </a:solidFill>
                <a:latin typeface="Calibri" panose="020F0502020204030204" pitchFamily="34" charset="0"/>
                <a:ea typeface="Calibri" panose="020F0502020204030204" pitchFamily="34" charset="0"/>
                <a:cs typeface="Calibri" panose="020F0502020204030204" pitchFamily="34" charset="0"/>
              </a:rPr>
              <a:t>, </a:t>
            </a:r>
            <a:r>
              <a:rPr lang="en-US" sz="2800" i="1" dirty="0">
                <a:solidFill>
                  <a:schemeClr val="accent1"/>
                </a:solidFill>
                <a:latin typeface="Calibri" panose="020F0502020204030204" pitchFamily="34" charset="0"/>
                <a:ea typeface="Calibri" panose="020F0502020204030204" pitchFamily="34" charset="0"/>
                <a:cs typeface="Calibri" panose="020F0502020204030204" pitchFamily="34" charset="0"/>
              </a:rPr>
              <a:t>Male-Female Equality and Male Headship</a:t>
            </a:r>
          </a:p>
        </p:txBody>
      </p:sp>
    </p:spTree>
    <p:extLst>
      <p:ext uri="{BB962C8B-B14F-4D97-AF65-F5344CB8AC3E}">
        <p14:creationId xmlns:p14="http://schemas.microsoft.com/office/powerpoint/2010/main" val="30258667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2" presetClass="entr" presetSubtype="4" fill="hold" nodeType="with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par>
                                <p:cTn id="21" presetID="1" presetClass="exit" presetSubtype="0" fill="hold" nodeType="withEffect">
                                  <p:stCondLst>
                                    <p:cond delay="0"/>
                                  </p:stCondLst>
                                  <p:childTnLst>
                                    <p:set>
                                      <p:cBhvr>
                                        <p:cTn id="22" dur="1" fill="hold">
                                          <p:stCondLst>
                                            <p:cond delay="0"/>
                                          </p:stCondLst>
                                        </p:cTn>
                                        <p:tgtEl>
                                          <p:spTgt spid="8"/>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additive="base">
                                        <p:cTn id="27" dur="500" fill="hold"/>
                                        <p:tgtEl>
                                          <p:spTgt spid="3"/>
                                        </p:tgtEl>
                                        <p:attrNameLst>
                                          <p:attrName>ppt_x</p:attrName>
                                        </p:attrNameLst>
                                      </p:cBhvr>
                                      <p:tavLst>
                                        <p:tav tm="0">
                                          <p:val>
                                            <p:strVal val="#ppt_x"/>
                                          </p:val>
                                        </p:tav>
                                        <p:tav tm="100000">
                                          <p:val>
                                            <p:strVal val="#ppt_x"/>
                                          </p:val>
                                        </p:tav>
                                      </p:tavLst>
                                    </p:anim>
                                    <p:anim calcmode="lin" valueType="num">
                                      <p:cBhvr additive="base">
                                        <p:cTn id="2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6" grpId="0" animBg="1"/>
      <p:bldP spid="2" grpId="0" animBg="1"/>
      <p:bldP spid="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5"/>
            <a:ext cx="11430000" cy="815066"/>
          </a:xfrm>
        </p:spPr>
        <p:txBody>
          <a:bodyPr/>
          <a:lstStyle/>
          <a:p>
            <a:pPr eaLnBrk="1" hangingPunct="1">
              <a:defRPr/>
            </a:pPr>
            <a:r>
              <a:rPr lang="en-US" sz="4000" b="1">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Becoming One Flesh Is Hard Work! </a:t>
            </a:r>
            <a:endParaRPr lang="en-US" sz="2800" b="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635000" y="1142999"/>
            <a:ext cx="11811000" cy="6871447"/>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fontAlgn="auto">
              <a:spcAft>
                <a:spcPts val="0"/>
              </a:spcAft>
              <a:buFont typeface="Wingdings" panose="05000000000000000000" pitchFamily="2" charset="2"/>
              <a:buChar char="Ø"/>
              <a:defRPr/>
            </a:pPr>
            <a:r>
              <a:rPr lang="en-US" sz="3600" b="1" dirty="0">
                <a:solidFill>
                  <a:schemeClr val="accent6"/>
                </a:solidFill>
                <a:latin typeface="Calibri" panose="020F0502020204030204"/>
              </a:rPr>
              <a:t>In marriage, two must become one through </a:t>
            </a:r>
            <a:r>
              <a:rPr lang="en-US" sz="3600" b="1" u="sng" dirty="0">
                <a:solidFill>
                  <a:schemeClr val="accent6"/>
                </a:solidFill>
                <a:effectLst>
                  <a:outerShdw blurRad="38100" dist="38100" dir="2700000" algn="tl">
                    <a:srgbClr val="000000">
                      <a:alpha val="43137"/>
                    </a:srgbClr>
                  </a:outerShdw>
                </a:effectLst>
                <a:latin typeface="Calibri" panose="020F0502020204030204"/>
              </a:rPr>
              <a:t>deep character change </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600" b="1" dirty="0">
                <a:solidFill>
                  <a:schemeClr val="accent1"/>
                </a:solidFill>
                <a:latin typeface="Calibri" panose="020F0502020204030204"/>
              </a:rPr>
              <a:t>To fill the void in man, God fashioned the woman to be just what the man needed - </a:t>
            </a:r>
            <a:r>
              <a:rPr kumimoji="0" lang="en-US" sz="3600" b="1" i="0" u="none" strike="noStrike" kern="1200" cap="none" spc="0" normalizeH="0" noProof="0" dirty="0">
                <a:ln>
                  <a:noFill/>
                </a:ln>
                <a:solidFill>
                  <a:schemeClr val="accent1"/>
                </a:solidFill>
                <a:uLnTx/>
                <a:uFillTx/>
                <a:latin typeface="Calibri" panose="020F0502020204030204"/>
              </a:rPr>
              <a:t>not just a lover, </a:t>
            </a:r>
            <a:r>
              <a:rPr lang="en-US" sz="3600" b="1" dirty="0">
                <a:solidFill>
                  <a:schemeClr val="accent1"/>
                </a:solidFill>
                <a:latin typeface="Calibri" panose="020F0502020204030204"/>
              </a:rPr>
              <a:t>but a partner, a </a:t>
            </a:r>
            <a:r>
              <a:rPr kumimoji="0" lang="en-US" sz="3600" b="1" i="0" u="none" strike="noStrike" kern="1200" cap="none" spc="0" normalizeH="0" noProof="0" dirty="0">
                <a:ln>
                  <a:noFill/>
                </a:ln>
                <a:solidFill>
                  <a:schemeClr val="accent1"/>
                </a:solidFill>
                <a:uLnTx/>
                <a:uFillTx/>
                <a:latin typeface="Calibri" panose="020F0502020204030204"/>
              </a:rPr>
              <a:t>companion, </a:t>
            </a:r>
            <a:r>
              <a:rPr lang="en-US" sz="3600" b="1" u="sng" dirty="0">
                <a:solidFill>
                  <a:schemeClr val="accent6"/>
                </a:solidFill>
                <a:effectLst>
                  <a:outerShdw blurRad="38100" dist="38100" dir="2700000" algn="tl">
                    <a:srgbClr val="000000">
                      <a:alpha val="43137"/>
                    </a:srgbClr>
                  </a:outerShdw>
                </a:effectLst>
                <a:latin typeface="Calibri" panose="020F0502020204030204"/>
              </a:rPr>
              <a:t>a</a:t>
            </a:r>
            <a:r>
              <a:rPr kumimoji="0" lang="en-US" sz="3600" b="1" i="0" u="sng" strike="noStrike" kern="1200" cap="none" spc="0" normalizeH="0" noProof="0" dirty="0">
                <a:ln>
                  <a:noFill/>
                </a:ln>
                <a:solidFill>
                  <a:schemeClr val="accent6"/>
                </a:solidFill>
                <a:effectLst>
                  <a:outerShdw blurRad="38100" dist="38100" dir="2700000" algn="tl">
                    <a:srgbClr val="000000">
                      <a:alpha val="43137"/>
                    </a:srgbClr>
                  </a:outerShdw>
                </a:effectLst>
                <a:uLnTx/>
                <a:uFillTx/>
                <a:latin typeface="Calibri" panose="020F0502020204030204"/>
              </a:rPr>
              <a:t> friend!</a:t>
            </a: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600" b="1" dirty="0">
                <a:solidFill>
                  <a:srgbClr val="FF0000"/>
                </a:solidFill>
                <a:latin typeface="Calibri" panose="020F0502020204030204"/>
              </a:rPr>
              <a:t>God’s plan for marriage is to produce </a:t>
            </a:r>
            <a:r>
              <a:rPr lang="en-US" sz="3600" b="1" u="sng" dirty="0">
                <a:solidFill>
                  <a:srgbClr val="FF0000"/>
                </a:solidFill>
                <a:effectLst>
                  <a:outerShdw blurRad="38100" dist="38100" dir="2700000" algn="tl">
                    <a:srgbClr val="000000">
                      <a:alpha val="43137"/>
                    </a:srgbClr>
                  </a:outerShdw>
                </a:effectLst>
                <a:latin typeface="Calibri" panose="020F0502020204030204"/>
              </a:rPr>
              <a:t>deep character change</a:t>
            </a:r>
            <a:r>
              <a:rPr lang="en-US" sz="3600" b="1" dirty="0">
                <a:solidFill>
                  <a:srgbClr val="FF0000"/>
                </a:solidFill>
                <a:effectLst>
                  <a:outerShdw blurRad="38100" dist="38100" dir="2700000" algn="tl">
                    <a:srgbClr val="000000">
                      <a:alpha val="43137"/>
                    </a:srgbClr>
                  </a:outerShdw>
                </a:effectLst>
                <a:latin typeface="Calibri" panose="020F0502020204030204"/>
              </a:rPr>
              <a:t> </a:t>
            </a:r>
            <a:r>
              <a:rPr lang="en-US" sz="3600" b="1" dirty="0">
                <a:solidFill>
                  <a:srgbClr val="FF0000"/>
                </a:solidFill>
                <a:latin typeface="Calibri" panose="020F0502020204030204"/>
              </a:rPr>
              <a:t>in us through </a:t>
            </a:r>
            <a:r>
              <a:rPr lang="en-US" sz="3600" b="1" u="sng" dirty="0">
                <a:solidFill>
                  <a:srgbClr val="FF0000"/>
                </a:solidFill>
                <a:effectLst>
                  <a:outerShdw blurRad="38100" dist="38100" dir="2700000" algn="tl">
                    <a:srgbClr val="000000">
                      <a:alpha val="43137"/>
                    </a:srgbClr>
                  </a:outerShdw>
                </a:effectLst>
                <a:latin typeface="Calibri" panose="020F0502020204030204"/>
              </a:rPr>
              <a:t>deep friendship.</a:t>
            </a:r>
            <a:endParaRPr lang="en-US" sz="3600" b="1" u="sng" dirty="0">
              <a:solidFill>
                <a:srgbClr val="7030A0"/>
              </a:solidFill>
              <a:effectLst>
                <a:outerShdw blurRad="38100" dist="38100" dir="2700000" algn="tl">
                  <a:srgbClr val="000000">
                    <a:alpha val="43137"/>
                  </a:srgbClr>
                </a:outerShdw>
              </a:effectLst>
              <a:latin typeface="Calibri" panose="020F0502020204030204"/>
            </a:endParaRPr>
          </a:p>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kumimoji="0" lang="en-US" sz="3600" b="1" i="0" u="sng" strike="noStrike" kern="1200" cap="none" spc="0" normalizeH="0" noProof="0" dirty="0">
                <a:ln>
                  <a:noFill/>
                </a:ln>
                <a:solidFill>
                  <a:srgbClr val="7030A0"/>
                </a:solidFill>
                <a:effectLst>
                  <a:outerShdw blurRad="38100" dist="38100" dir="2700000" algn="tl">
                    <a:srgbClr val="000000">
                      <a:alpha val="43137"/>
                    </a:srgbClr>
                  </a:outerShdw>
                </a:effectLst>
                <a:uLnTx/>
                <a:uFillTx/>
                <a:latin typeface="Calibri" panose="020F0502020204030204"/>
              </a:rPr>
              <a:t>The person you marry must be your best friend (or on the way to becoming your best friend!</a:t>
            </a:r>
          </a:p>
          <a:p>
            <a:pPr marL="0" lvl="0" indent="0" fontAlgn="auto">
              <a:spcAft>
                <a:spcPts val="0"/>
              </a:spcAft>
              <a:buNone/>
              <a:defRPr/>
            </a:pPr>
            <a:r>
              <a:rPr lang="en-US" sz="3200" b="1" i="1" dirty="0">
                <a:solidFill>
                  <a:srgbClr val="7030A0"/>
                </a:solidFill>
                <a:latin typeface="Arial" panose="020B0604020202020204" pitchFamily="34" charset="0"/>
                <a:cs typeface="Arial" panose="020B0604020202020204" pitchFamily="34" charset="0"/>
              </a:rPr>
              <a:t>“He is my lover and </a:t>
            </a:r>
            <a:r>
              <a:rPr lang="en-US" sz="3600" b="1" i="1" u="sng"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friend</a:t>
            </a:r>
            <a:r>
              <a:rPr lang="en-US" sz="3200" b="1" i="1" dirty="0">
                <a:solidFill>
                  <a:srgbClr val="7030A0"/>
                </a:solidFill>
                <a:latin typeface="Arial" panose="020B0604020202020204" pitchFamily="34" charset="0"/>
                <a:cs typeface="Arial" panose="020B0604020202020204" pitchFamily="34" charset="0"/>
              </a:rPr>
              <a:t>” </a:t>
            </a:r>
            <a:r>
              <a:rPr lang="en-US" sz="2800" b="1" dirty="0">
                <a:solidFill>
                  <a:srgbClr val="000000"/>
                </a:solidFill>
                <a:latin typeface="Arial" panose="020B0604020202020204" pitchFamily="34" charset="0"/>
                <a:cs typeface="Arial" panose="020B0604020202020204" pitchFamily="34" charset="0"/>
              </a:rPr>
              <a:t>(SoS 5:16, CEV)</a:t>
            </a:r>
          </a:p>
          <a:p>
            <a:pPr marL="0" lvl="0" indent="0" fontAlgn="auto">
              <a:spcAft>
                <a:spcPts val="0"/>
              </a:spcAft>
              <a:buNone/>
              <a:defRPr/>
            </a:pPr>
            <a:r>
              <a:rPr lang="en-US" sz="3200" b="1" i="1" dirty="0">
                <a:solidFill>
                  <a:srgbClr val="7030A0"/>
                </a:solidFill>
                <a:latin typeface="Arial" panose="020B0604020202020204" pitchFamily="34" charset="0"/>
                <a:cs typeface="Arial" panose="020B0604020202020204" pitchFamily="34" charset="0"/>
              </a:rPr>
              <a:t>“That </a:t>
            </a:r>
            <a:r>
              <a:rPr lang="en-US" sz="3200" b="1" i="1" dirty="0" err="1">
                <a:solidFill>
                  <a:srgbClr val="7030A0"/>
                </a:solidFill>
                <a:latin typeface="Arial" panose="020B0604020202020204" pitchFamily="34" charset="0"/>
                <a:cs typeface="Arial" panose="020B0604020202020204" pitchFamily="34" charset="0"/>
              </a:rPr>
              <a:t>forsaketh</a:t>
            </a:r>
            <a:r>
              <a:rPr lang="en-US" sz="3200" b="1" i="1" dirty="0">
                <a:solidFill>
                  <a:srgbClr val="7030A0"/>
                </a:solidFill>
                <a:latin typeface="Arial" panose="020B0604020202020204" pitchFamily="34" charset="0"/>
                <a:cs typeface="Arial" panose="020B0604020202020204" pitchFamily="34" charset="0"/>
              </a:rPr>
              <a:t> the </a:t>
            </a:r>
            <a:r>
              <a:rPr lang="en-US" sz="3400" b="1" i="1" u="sng"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friend</a:t>
            </a:r>
            <a:r>
              <a:rPr lang="en-US" sz="3400" b="1" i="1" dirty="0">
                <a:solidFill>
                  <a:srgbClr val="7030A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3200" b="1" i="1" dirty="0">
                <a:solidFill>
                  <a:srgbClr val="7030A0"/>
                </a:solidFill>
                <a:latin typeface="Arial" panose="020B0604020202020204" pitchFamily="34" charset="0"/>
                <a:cs typeface="Arial" panose="020B0604020202020204" pitchFamily="34" charset="0"/>
              </a:rPr>
              <a:t>of her youth, and </a:t>
            </a:r>
            <a:r>
              <a:rPr lang="en-US" sz="3200" b="1" i="1" dirty="0" err="1">
                <a:solidFill>
                  <a:srgbClr val="7030A0"/>
                </a:solidFill>
                <a:latin typeface="Arial" panose="020B0604020202020204" pitchFamily="34" charset="0"/>
                <a:cs typeface="Arial" panose="020B0604020202020204" pitchFamily="34" charset="0"/>
              </a:rPr>
              <a:t>forgetteth</a:t>
            </a:r>
            <a:r>
              <a:rPr lang="en-US" sz="3200" b="1" i="1" dirty="0">
                <a:solidFill>
                  <a:srgbClr val="7030A0"/>
                </a:solidFill>
                <a:latin typeface="Arial" panose="020B0604020202020204" pitchFamily="34" charset="0"/>
                <a:cs typeface="Arial" panose="020B0604020202020204" pitchFamily="34" charset="0"/>
              </a:rPr>
              <a:t> the covenant of her God” </a:t>
            </a:r>
            <a:r>
              <a:rPr lang="en-US" sz="2800" b="1" dirty="0">
                <a:solidFill>
                  <a:schemeClr val="accent1"/>
                </a:solidFill>
                <a:latin typeface="Arial" panose="020B0604020202020204" pitchFamily="34" charset="0"/>
                <a:cs typeface="Arial" panose="020B0604020202020204" pitchFamily="34" charset="0"/>
              </a:rPr>
              <a:t>(Prov. 2:17, ASV)</a:t>
            </a:r>
            <a:endParaRPr kumimoji="0" lang="en-US" sz="2800" b="1" i="0" u="none" strike="noStrike" kern="1200" cap="none" spc="0" normalizeH="0" noProof="0" dirty="0">
              <a:ln>
                <a:noFill/>
              </a:ln>
              <a:solidFill>
                <a:schemeClr val="accent1"/>
              </a:solidFill>
              <a:uLnTx/>
              <a:uFillTx/>
              <a:latin typeface="Calibri" panose="020F0502020204030204"/>
            </a:endParaRPr>
          </a:p>
          <a:p>
            <a:pPr marL="0" lvl="0" indent="0" algn="just" defTabSz="914400" eaLnBrk="0" hangingPunct="0">
              <a:lnSpc>
                <a:spcPct val="100000"/>
              </a:lnSpc>
              <a:spcBef>
                <a:spcPct val="0"/>
              </a:spcBef>
              <a:buNone/>
            </a:pPr>
            <a:r>
              <a:rPr lang="en-US" sz="3000" b="1" dirty="0">
                <a:solidFill>
                  <a:sysClr val="windowText" lastClr="000000"/>
                </a:solidFill>
                <a:latin typeface="Calibri" panose="020F0502020204030204"/>
              </a:rPr>
              <a:t> </a:t>
            </a:r>
          </a:p>
        </p:txBody>
      </p:sp>
    </p:spTree>
    <p:extLst>
      <p:ext uri="{BB962C8B-B14F-4D97-AF65-F5344CB8AC3E}">
        <p14:creationId xmlns:p14="http://schemas.microsoft.com/office/powerpoint/2010/main" val="2844197889"/>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8F00D6F6-C3A2-0FBD-75B1-10A95D88309D}"/>
              </a:ext>
            </a:extLst>
          </p:cNvPr>
          <p:cNvSpPr txBox="1">
            <a:spLocks/>
          </p:cNvSpPr>
          <p:nvPr/>
        </p:nvSpPr>
        <p:spPr>
          <a:xfrm>
            <a:off x="330200" y="5257799"/>
            <a:ext cx="11582400" cy="3352800"/>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marR="0" lvl="0" indent="0" algn="l" defTabSz="975390" rtl="0" eaLnBrk="1" fontAlgn="auto" latinLnBrk="0" hangingPunct="1">
              <a:lnSpc>
                <a:spcPct val="90000"/>
              </a:lnSpc>
              <a:spcBef>
                <a:spcPts val="1067"/>
              </a:spcBef>
              <a:spcAft>
                <a:spcPts val="0"/>
              </a:spcAft>
              <a:buClrTx/>
              <a:buSzTx/>
              <a:buNone/>
              <a:tabLst/>
              <a:defRPr/>
            </a:pPr>
            <a:endParaRPr lang="en-US" sz="3200" b="1">
              <a:solidFill>
                <a:sysClr val="windowText" lastClr="000000"/>
              </a:solidFill>
              <a:latin typeface="Calibri" panose="020F0502020204030204"/>
            </a:endParaRPr>
          </a:p>
        </p:txBody>
      </p:sp>
      <p:pic>
        <p:nvPicPr>
          <p:cNvPr id="11" name="Picture 10">
            <a:extLst>
              <a:ext uri="{FF2B5EF4-FFF2-40B4-BE49-F238E27FC236}">
                <a16:creationId xmlns:a16="http://schemas.microsoft.com/office/drawing/2014/main" id="{30A17B7F-1DBD-0E25-A90B-BC5F4EE305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126" y="0"/>
            <a:ext cx="13645326" cy="8130266"/>
          </a:xfrm>
          <a:prstGeom prst="rect">
            <a:avLst/>
          </a:prstGeom>
        </p:spPr>
      </p:pic>
    </p:spTree>
    <p:extLst>
      <p:ext uri="{BB962C8B-B14F-4D97-AF65-F5344CB8AC3E}">
        <p14:creationId xmlns:p14="http://schemas.microsoft.com/office/powerpoint/2010/main" val="382211197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4"/>
            <a:ext cx="11430000" cy="1805665"/>
          </a:xfrm>
        </p:spPr>
        <p:txBody>
          <a:bodyPr/>
          <a:lstStyle/>
          <a:p>
            <a:pPr eaLnBrk="1" hangingPunct="1">
              <a:defRPr/>
            </a:pPr>
            <a:r>
              <a:rPr lang="en-US" sz="4400" b="1">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Marry Your Best Friend</a:t>
            </a:r>
            <a:br>
              <a:rPr lang="en-US" sz="4000" b="1">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sz="3200" b="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 </a:t>
            </a:r>
            <a:br>
              <a:rPr lang="en-US" sz="3200" b="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br>
            <a:endParaRPr lang="en-US" sz="2800" b="1">
              <a:solidFill>
                <a:schemeClr val="accent1"/>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616063" y="1904999"/>
            <a:ext cx="11582400" cy="6096001"/>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243848" marR="0" lvl="0" indent="-243848" algn="l" defTabSz="975390" rtl="0" eaLnBrk="1" fontAlgn="auto" latinLnBrk="0" hangingPunct="1">
              <a:lnSpc>
                <a:spcPct val="90000"/>
              </a:lnSpc>
              <a:spcBef>
                <a:spcPts val="1067"/>
              </a:spcBef>
              <a:spcAft>
                <a:spcPts val="0"/>
              </a:spcAft>
              <a:buClrTx/>
              <a:buSzTx/>
              <a:buFont typeface="Wingdings" panose="05000000000000000000" pitchFamily="2" charset="2"/>
              <a:buChar char="Ø"/>
              <a:tabLst/>
              <a:defRPr/>
            </a:pPr>
            <a:r>
              <a:rPr lang="en-US" sz="3600" b="1">
                <a:solidFill>
                  <a:sysClr val="windowText" lastClr="000000"/>
                </a:solidFill>
                <a:latin typeface="Calibri" panose="020F0502020204030204"/>
              </a:rPr>
              <a:t>What Makes a Real Friendship?</a:t>
            </a:r>
          </a:p>
          <a:p>
            <a:pPr marL="1002045" lvl="1" indent="-514350" defTabSz="914400" eaLnBrk="0" fontAlgn="auto" hangingPunct="0">
              <a:lnSpc>
                <a:spcPct val="100000"/>
              </a:lnSpc>
              <a:spcBef>
                <a:spcPts val="1067"/>
              </a:spcBef>
              <a:spcAft>
                <a:spcPts val="0"/>
              </a:spcAft>
              <a:buFont typeface="+mj-lt"/>
              <a:buAutoNum type="arabicPeriod"/>
              <a:defRPr/>
            </a:pPr>
            <a:r>
              <a:rPr lang="en-US" sz="3600" b="1">
                <a:solidFill>
                  <a:sysClr val="windowText" lastClr="000000"/>
                </a:solidFill>
                <a:latin typeface="Calibri" panose="020F0502020204030204"/>
              </a:rPr>
              <a:t>Constancy</a:t>
            </a:r>
          </a:p>
          <a:p>
            <a:pPr marL="1002045" lvl="1" indent="-514350" defTabSz="914400" eaLnBrk="0" fontAlgn="auto" hangingPunct="0">
              <a:lnSpc>
                <a:spcPct val="100000"/>
              </a:lnSpc>
              <a:spcBef>
                <a:spcPts val="1067"/>
              </a:spcBef>
              <a:spcAft>
                <a:spcPts val="0"/>
              </a:spcAft>
              <a:buFont typeface="+mj-lt"/>
              <a:buAutoNum type="arabicPeriod"/>
              <a:defRPr/>
            </a:pPr>
            <a:r>
              <a:rPr lang="en-US" sz="3600" b="1">
                <a:solidFill>
                  <a:sysClr val="windowText" lastClr="000000"/>
                </a:solidFill>
                <a:latin typeface="Calibri" panose="020F0502020204030204"/>
              </a:rPr>
              <a:t>Transparency and candor  </a:t>
            </a:r>
          </a:p>
          <a:p>
            <a:pPr marL="1002045" lvl="1" indent="-514350" defTabSz="914400" eaLnBrk="0" fontAlgn="auto" hangingPunct="0">
              <a:lnSpc>
                <a:spcPct val="100000"/>
              </a:lnSpc>
              <a:spcBef>
                <a:spcPts val="1067"/>
              </a:spcBef>
              <a:spcAft>
                <a:spcPts val="0"/>
              </a:spcAft>
              <a:buFont typeface="+mj-lt"/>
              <a:buAutoNum type="arabicPeriod"/>
              <a:defRPr/>
            </a:pPr>
            <a:r>
              <a:rPr lang="en-US" sz="3600" b="1">
                <a:solidFill>
                  <a:sysClr val="windowText" lastClr="000000"/>
                </a:solidFill>
                <a:latin typeface="Calibri" panose="020F0502020204030204"/>
              </a:rPr>
              <a:t>Common interests and aspirations</a:t>
            </a:r>
          </a:p>
          <a:p>
            <a:pPr defTabSz="914400" eaLnBrk="0" fontAlgn="auto" hangingPunct="0">
              <a:lnSpc>
                <a:spcPct val="100000"/>
              </a:lnSpc>
              <a:spcAft>
                <a:spcPts val="0"/>
              </a:spcAft>
              <a:buFont typeface="Wingdings" panose="05000000000000000000" pitchFamily="2" charset="2"/>
              <a:buChar char="Ø"/>
              <a:defRPr/>
            </a:pPr>
            <a:r>
              <a:rPr lang="en-US" sz="3600" b="1">
                <a:solidFill>
                  <a:srgbClr val="008AE6"/>
                </a:solidFill>
                <a:latin typeface="Calibri" panose="020F0502020204030204"/>
              </a:rPr>
              <a:t>Friends on a higher level: Christian Friendship</a:t>
            </a:r>
          </a:p>
          <a:p>
            <a:pPr defTabSz="914400" eaLnBrk="0" fontAlgn="auto" hangingPunct="0">
              <a:lnSpc>
                <a:spcPct val="100000"/>
              </a:lnSpc>
              <a:spcAft>
                <a:spcPts val="0"/>
              </a:spcAft>
              <a:buFont typeface="Wingdings" panose="05000000000000000000" pitchFamily="2" charset="2"/>
              <a:buChar char="Ø"/>
              <a:defRPr/>
            </a:pPr>
            <a:r>
              <a:rPr lang="en-US" sz="3600" b="1">
                <a:solidFill>
                  <a:srgbClr val="FF0000"/>
                </a:solidFill>
                <a:latin typeface="Calibri" panose="020F0502020204030204"/>
              </a:rPr>
              <a:t>Friendship on the highest level: Christian Friends</a:t>
            </a:r>
          </a:p>
          <a:p>
            <a:pPr marL="0" indent="0" defTabSz="914400" eaLnBrk="0" fontAlgn="auto" hangingPunct="0">
              <a:lnSpc>
                <a:spcPct val="100000"/>
              </a:lnSpc>
              <a:spcAft>
                <a:spcPts val="0"/>
              </a:spcAft>
              <a:buNone/>
              <a:defRPr/>
            </a:pPr>
            <a:r>
              <a:rPr lang="en-US" sz="3600" b="1">
                <a:solidFill>
                  <a:srgbClr val="FF0000"/>
                </a:solidFill>
                <a:latin typeface="Calibri" panose="020F0502020204030204"/>
              </a:rPr>
              <a:t>    Who Are Lovers </a:t>
            </a:r>
          </a:p>
          <a:p>
            <a:pPr marL="0" indent="0" algn="ctr" defTabSz="914400" eaLnBrk="0" fontAlgn="auto" hangingPunct="0">
              <a:lnSpc>
                <a:spcPct val="100000"/>
              </a:lnSpc>
              <a:spcAft>
                <a:spcPts val="0"/>
              </a:spcAft>
              <a:buNone/>
              <a:defRPr/>
            </a:pPr>
            <a:r>
              <a:rPr lang="en-US" sz="4400" b="1" i="1" u="sng">
                <a:solidFill>
                  <a:srgbClr val="FF0000"/>
                </a:solidFill>
                <a:latin typeface="Calibri" panose="020F0502020204030204"/>
              </a:rPr>
              <a:t>(Friendship on Steroids!)</a:t>
            </a:r>
          </a:p>
        </p:txBody>
      </p:sp>
      <p:sp>
        <p:nvSpPr>
          <p:cNvPr id="2" name="Content Placeholder 2">
            <a:extLst>
              <a:ext uri="{FF2B5EF4-FFF2-40B4-BE49-F238E27FC236}">
                <a16:creationId xmlns:a16="http://schemas.microsoft.com/office/drawing/2014/main" id="{8F00D6F6-C3A2-0FBD-75B1-10A95D88309D}"/>
              </a:ext>
            </a:extLst>
          </p:cNvPr>
          <p:cNvSpPr txBox="1">
            <a:spLocks/>
          </p:cNvSpPr>
          <p:nvPr/>
        </p:nvSpPr>
        <p:spPr>
          <a:xfrm>
            <a:off x="330200" y="5257799"/>
            <a:ext cx="11582400" cy="3352800"/>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marR="0" lvl="0" indent="0" algn="l" defTabSz="975390" rtl="0" eaLnBrk="1" fontAlgn="auto" latinLnBrk="0" hangingPunct="1">
              <a:lnSpc>
                <a:spcPct val="90000"/>
              </a:lnSpc>
              <a:spcBef>
                <a:spcPts val="1067"/>
              </a:spcBef>
              <a:spcAft>
                <a:spcPts val="0"/>
              </a:spcAft>
              <a:buClrTx/>
              <a:buSzTx/>
              <a:buNone/>
              <a:tabLst/>
              <a:defRPr/>
            </a:pPr>
            <a:endParaRPr lang="en-US" sz="3200" b="1">
              <a:solidFill>
                <a:sysClr val="windowText" lastClr="000000"/>
              </a:solidFill>
              <a:latin typeface="Calibri" panose="020F0502020204030204"/>
            </a:endParaRPr>
          </a:p>
        </p:txBody>
      </p:sp>
      <p:pic>
        <p:nvPicPr>
          <p:cNvPr id="11" name="Picture 10">
            <a:extLst>
              <a:ext uri="{FF2B5EF4-FFF2-40B4-BE49-F238E27FC236}">
                <a16:creationId xmlns:a16="http://schemas.microsoft.com/office/drawing/2014/main" id="{30A17B7F-1DBD-0E25-A90B-BC5F4EE3054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83600" y="1981201"/>
            <a:ext cx="4220346" cy="2514600"/>
          </a:xfrm>
          <a:prstGeom prst="rect">
            <a:avLst/>
          </a:prstGeom>
          <a:ln w="19050">
            <a:solidFill>
              <a:schemeClr val="tx1"/>
            </a:solidFill>
          </a:ln>
        </p:spPr>
      </p:pic>
      <p:pic>
        <p:nvPicPr>
          <p:cNvPr id="5" name="Picture 4" descr="Logo&#10;&#10;Description automatically generated">
            <a:extLst>
              <a:ext uri="{FF2B5EF4-FFF2-40B4-BE49-F238E27FC236}">
                <a16:creationId xmlns:a16="http://schemas.microsoft.com/office/drawing/2014/main" id="{9D6BA38F-B9BE-4B9D-3FFA-237FD3D1ECE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617200" y="4038600"/>
            <a:ext cx="2055586" cy="3981344"/>
          </a:xfrm>
          <a:prstGeom prst="rect">
            <a:avLst/>
          </a:prstGeom>
          <a:ln w="19050">
            <a:solidFill>
              <a:srgbClr val="008AE6"/>
            </a:solidFill>
          </a:ln>
        </p:spPr>
      </p:pic>
      <p:pic>
        <p:nvPicPr>
          <p:cNvPr id="9" name="Picture 8" descr="A person in a garment&#10;&#10;Description automatically generated with medium confidence">
            <a:extLst>
              <a:ext uri="{FF2B5EF4-FFF2-40B4-BE49-F238E27FC236}">
                <a16:creationId xmlns:a16="http://schemas.microsoft.com/office/drawing/2014/main" id="{87EE48AE-74C9-9B6C-B1B6-164633322F0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427000" y="4038600"/>
            <a:ext cx="2435986" cy="4088406"/>
          </a:xfrm>
          <a:prstGeom prst="rect">
            <a:avLst/>
          </a:prstGeom>
          <a:ln w="28575">
            <a:solidFill>
              <a:srgbClr val="FF0000"/>
            </a:solidFill>
          </a:ln>
        </p:spPr>
      </p:pic>
      <p:sp>
        <p:nvSpPr>
          <p:cNvPr id="3" name="Rectangle 4">
            <a:extLst>
              <a:ext uri="{FF2B5EF4-FFF2-40B4-BE49-F238E27FC236}">
                <a16:creationId xmlns:a16="http://schemas.microsoft.com/office/drawing/2014/main" id="{923507B6-CB6D-09C2-2607-0370D6DBE347}"/>
              </a:ext>
            </a:extLst>
          </p:cNvPr>
          <p:cNvSpPr txBox="1">
            <a:spLocks noChangeArrowheads="1"/>
          </p:cNvSpPr>
          <p:nvPr/>
        </p:nvSpPr>
        <p:spPr bwMode="auto">
          <a:xfrm>
            <a:off x="927667" y="61233"/>
            <a:ext cx="11430000" cy="1805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ctr" anchorCtr="0" compatLnSpc="1">
            <a:prstTxWarp prst="textNoShape">
              <a:avLst/>
            </a:prstTxWarp>
          </a:bodyPr>
          <a:lstStyle>
            <a:lvl1pPr algn="ctr" rtl="0" eaLnBrk="0" fontAlgn="base" hangingPunct="0">
              <a:spcBef>
                <a:spcPct val="0"/>
              </a:spcBef>
              <a:spcAft>
                <a:spcPct val="0"/>
              </a:spcAft>
              <a:defRPr sz="10000" kern="1200">
                <a:solidFill>
                  <a:schemeClr val="tx1"/>
                </a:solidFill>
                <a:latin typeface="+mj-lt"/>
                <a:ea typeface="+mj-ea"/>
                <a:cs typeface="+mj-cs"/>
                <a:sym typeface="Cochin" charset="0"/>
              </a:defRPr>
            </a:lvl1pPr>
            <a:lvl2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2pPr>
            <a:lvl3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3pPr>
            <a:lvl4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4pPr>
            <a:lvl5pPr algn="ctr" rtl="0" eaLnBrk="0" fontAlgn="base" hangingPunct="0">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5pPr>
            <a:lvl6pPr marL="4572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6pPr>
            <a:lvl7pPr marL="9144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7pPr>
            <a:lvl8pPr marL="13716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8pPr>
            <a:lvl9pPr marL="1828800" algn="ctr" rtl="0" fontAlgn="base">
              <a:spcBef>
                <a:spcPct val="0"/>
              </a:spcBef>
              <a:spcAft>
                <a:spcPct val="0"/>
              </a:spcAft>
              <a:defRPr sz="10000">
                <a:solidFill>
                  <a:schemeClr val="tx1"/>
                </a:solidFill>
                <a:latin typeface="Cochin" charset="0"/>
                <a:ea typeface="ヒラギノ明朝 ProN W3" charset="0"/>
                <a:cs typeface="ヒラギノ明朝 ProN W3" charset="0"/>
                <a:sym typeface="Cochin" charset="0"/>
              </a:defRPr>
            </a:lvl9pPr>
          </a:lstStyle>
          <a:p>
            <a:pPr eaLnBrk="1" hangingPunct="1">
              <a:defRPr/>
            </a:pPr>
            <a:r>
              <a:rPr lang="en-US" sz="4400" b="1">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 </a:t>
            </a:r>
            <a:br>
              <a:rPr lang="en-US" sz="4000" b="1">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sz="3200" b="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t>“He is my lover and friend” </a:t>
            </a:r>
            <a:br>
              <a:rPr lang="en-US" sz="3200" b="1">
                <a:solidFill>
                  <a:srgbClr val="FF0000"/>
                </a:solidFill>
                <a:effectLst>
                  <a:outerShdw blurRad="38100" dist="38100" dir="2700000" algn="tl">
                    <a:srgbClr val="C0C0C0"/>
                  </a:outerShdw>
                </a:effectLst>
                <a:latin typeface="Arial" panose="020B0604020202020204" pitchFamily="34" charset="0"/>
                <a:cs typeface="Arial" panose="020B0604020202020204" pitchFamily="34" charset="0"/>
              </a:rPr>
            </a:br>
            <a:r>
              <a:rPr lang="en-US" sz="2800" b="1">
                <a:solidFill>
                  <a:schemeClr val="accent1"/>
                </a:solidFill>
                <a:effectLst>
                  <a:outerShdw blurRad="38100" dist="38100" dir="2700000" algn="tl">
                    <a:srgbClr val="C0C0C0"/>
                  </a:outerShdw>
                </a:effectLst>
                <a:latin typeface="Arial" panose="020B0604020202020204" pitchFamily="34" charset="0"/>
                <a:cs typeface="Arial" panose="020B0604020202020204" pitchFamily="34" charset="0"/>
              </a:rPr>
              <a:t>(Song of Solomon 5:16, CEV)</a:t>
            </a:r>
          </a:p>
        </p:txBody>
      </p:sp>
    </p:spTree>
    <p:extLst>
      <p:ext uri="{BB962C8B-B14F-4D97-AF65-F5344CB8AC3E}">
        <p14:creationId xmlns:p14="http://schemas.microsoft.com/office/powerpoint/2010/main" val="426642705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4" end="4"/>
                                            </p:txEl>
                                          </p:spTgt>
                                        </p:tgtEl>
                                        <p:attrNameLst>
                                          <p:attrName>style.visibility</p:attrName>
                                        </p:attrNameLst>
                                      </p:cBhvr>
                                      <p:to>
                                        <p:strVal val="visible"/>
                                      </p:to>
                                    </p:set>
                                  </p:childTnLst>
                                </p:cTn>
                              </p:par>
                              <p:par>
                                <p:cTn id="7" presetID="2" presetClass="entr" presetSubtype="4" fill="hold" nodeType="withEffect">
                                  <p:stCondLst>
                                    <p:cond delay="0"/>
                                  </p:stCondLst>
                                  <p:childTnLst>
                                    <p:set>
                                      <p:cBhvr>
                                        <p:cTn id="8" dur="1" fill="hold">
                                          <p:stCondLst>
                                            <p:cond delay="0"/>
                                          </p:stCondLst>
                                        </p:cTn>
                                        <p:tgtEl>
                                          <p:spTgt spid="5"/>
                                        </p:tgtEl>
                                        <p:attrNameLst>
                                          <p:attrName>style.visibility</p:attrName>
                                        </p:attrNameLst>
                                      </p:cBhvr>
                                      <p:to>
                                        <p:strVal val="visible"/>
                                      </p:to>
                                    </p:set>
                                    <p:anim calcmode="lin" valueType="num">
                                      <p:cBhvr additive="base">
                                        <p:cTn id="9" dur="500" fill="hold"/>
                                        <p:tgtEl>
                                          <p:spTgt spid="5"/>
                                        </p:tgtEl>
                                        <p:attrNameLst>
                                          <p:attrName>ppt_x</p:attrName>
                                        </p:attrNameLst>
                                      </p:cBhvr>
                                      <p:tavLst>
                                        <p:tav tm="0">
                                          <p:val>
                                            <p:strVal val="#ppt_x"/>
                                          </p:val>
                                        </p:tav>
                                        <p:tav tm="100000">
                                          <p:val>
                                            <p:strVal val="#ppt_x"/>
                                          </p:val>
                                        </p:tav>
                                      </p:tavLst>
                                    </p:anim>
                                    <p:anim calcmode="lin" valueType="num">
                                      <p:cBhvr additive="base">
                                        <p:cTn id="1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6" end="6"/>
                                            </p:txEl>
                                          </p:spTgt>
                                        </p:tgtEl>
                                        <p:attrNameLst>
                                          <p:attrName>style.visibility</p:attrName>
                                        </p:attrNameLst>
                                      </p:cBhvr>
                                      <p:to>
                                        <p:strVal val="visible"/>
                                      </p:to>
                                    </p:set>
                                  </p:childTnLst>
                                </p:cTn>
                              </p:par>
                            </p:childTnLst>
                          </p:cTn>
                        </p:par>
                        <p:par>
                          <p:cTn id="17" fill="hold">
                            <p:stCondLst>
                              <p:cond delay="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 presetClass="entr" presetSubtype="0" fill="hold" grpId="0" nodeType="afterEffect">
                                  <p:stCondLst>
                                    <p:cond delay="1000"/>
                                  </p:stCondLst>
                                  <p:childTnLst>
                                    <p:set>
                                      <p:cBhvr>
                                        <p:cTn id="2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4"/>
            <a:ext cx="11430000" cy="1805665"/>
          </a:xfrm>
        </p:spPr>
        <p:txBody>
          <a:bodyPr/>
          <a:lstStyle/>
          <a:p>
            <a:pPr eaLnBrk="1" hangingPunct="1">
              <a:defRPr/>
            </a:pPr>
            <a:r>
              <a:rPr lang="en-US" sz="4400" b="1">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Marry Your Best Friend</a:t>
            </a:r>
            <a:br>
              <a:rPr lang="en-US" sz="4000" b="1">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br>
            <a:r>
              <a:rPr kumimoji="0" lang="en-US"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pitchFamily="34" charset="0"/>
                <a:cs typeface="Arial" panose="020B0604020202020204" pitchFamily="34" charset="0"/>
                <a:sym typeface="Cochin" charset="0"/>
              </a:rPr>
              <a:t>“He is my lover and friend” </a:t>
            </a:r>
            <a:br>
              <a:rPr kumimoji="0" lang="en-US"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pitchFamily="34" charset="0"/>
                <a:cs typeface="Arial" panose="020B0604020202020204" pitchFamily="34" charset="0"/>
                <a:sym typeface="Cochin" charset="0"/>
              </a:rPr>
            </a:br>
            <a:r>
              <a:rPr kumimoji="0" lang="en-US" sz="28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cs typeface="Arial" panose="020B0604020202020204" pitchFamily="34" charset="0"/>
                <a:sym typeface="Cochin" charset="0"/>
              </a:rPr>
              <a:t>(Song of Solomon 5:16, CEV)</a:t>
            </a:r>
            <a:endParaRPr lang="en-US" sz="2800" b="1">
              <a:solidFill>
                <a:schemeClr val="accent1"/>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616063" y="1981199"/>
            <a:ext cx="11582400" cy="4876801"/>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1002045" lvl="1" indent="-514350" fontAlgn="auto">
              <a:spcBef>
                <a:spcPts val="1067"/>
              </a:spcBef>
              <a:spcAft>
                <a:spcPts val="0"/>
              </a:spcAft>
              <a:buFont typeface="+mj-lt"/>
              <a:buAutoNum type="arabicPeriod"/>
              <a:defRPr/>
            </a:pPr>
            <a:r>
              <a:rPr lang="en-US" sz="3600" b="1" u="sng" dirty="0">
                <a:solidFill>
                  <a:sysClr val="windowText" lastClr="000000"/>
                </a:solidFill>
                <a:latin typeface="Calibri" panose="020F0502020204030204"/>
              </a:rPr>
              <a:t>Constancy </a:t>
            </a:r>
            <a:r>
              <a:rPr lang="en-US" sz="3600" b="1" dirty="0">
                <a:solidFill>
                  <a:sysClr val="windowText" lastClr="000000"/>
                </a:solidFill>
                <a:latin typeface="Calibri" panose="020F0502020204030204"/>
              </a:rPr>
              <a:t>– Friends are always there for you</a:t>
            </a:r>
          </a:p>
          <a:p>
            <a:pPr lvl="1" fontAlgn="auto">
              <a:spcBef>
                <a:spcPts val="1067"/>
              </a:spcBef>
              <a:spcAft>
                <a:spcPts val="0"/>
              </a:spcAft>
              <a:defRPr/>
            </a:pPr>
            <a:r>
              <a:rPr lang="en-US" sz="3200" b="1" dirty="0">
                <a:solidFill>
                  <a:sysClr val="windowText" lastClr="000000"/>
                </a:solidFill>
                <a:latin typeface="Calibri" panose="020F0502020204030204"/>
              </a:rPr>
              <a:t>“A friend loves at all times” (Prov. 17:7) / “There is a friend who sticks closer than a brother.” (Prov. 18:24)</a:t>
            </a:r>
          </a:p>
          <a:p>
            <a:pPr lvl="1" fontAlgn="auto">
              <a:spcBef>
                <a:spcPts val="1067"/>
              </a:spcBef>
              <a:spcAft>
                <a:spcPts val="0"/>
              </a:spcAft>
              <a:defRPr/>
            </a:pPr>
            <a:r>
              <a:rPr lang="en-US" sz="3200" b="1" dirty="0">
                <a:solidFill>
                  <a:srgbClr val="008AE6"/>
                </a:solidFill>
                <a:latin typeface="Calibri" panose="020F0502020204030204"/>
              </a:rPr>
              <a:t>“Bear one another’s burdens, and so fulfill the law of Christ.” </a:t>
            </a:r>
            <a:r>
              <a:rPr lang="en-US" sz="3200" b="1" dirty="0">
                <a:solidFill>
                  <a:schemeClr val="accent1"/>
                </a:solidFill>
                <a:latin typeface="Calibri" panose="020F0502020204030204"/>
              </a:rPr>
              <a:t>(Gal.6:2)</a:t>
            </a:r>
          </a:p>
          <a:p>
            <a:pPr lvl="1" fontAlgn="auto">
              <a:spcBef>
                <a:spcPts val="1067"/>
              </a:spcBef>
              <a:spcAft>
                <a:spcPts val="0"/>
              </a:spcAft>
              <a:defRPr/>
            </a:pPr>
            <a:r>
              <a:rPr lang="en-US" sz="3200" b="1" dirty="0">
                <a:solidFill>
                  <a:srgbClr val="008AE6"/>
                </a:solidFill>
                <a:latin typeface="Calibri" panose="020F0502020204030204"/>
              </a:rPr>
              <a:t>“Rejoice with those who rejoice, weep with those who weep.” </a:t>
            </a:r>
            <a:r>
              <a:rPr lang="en-US" sz="3200" b="1" dirty="0">
                <a:solidFill>
                  <a:schemeClr val="accent1"/>
                </a:solidFill>
                <a:latin typeface="Calibri" panose="020F0502020204030204"/>
              </a:rPr>
              <a:t>(Rom. 12:15)</a:t>
            </a:r>
          </a:p>
          <a:p>
            <a:pPr lvl="1" fontAlgn="auto">
              <a:spcBef>
                <a:spcPts val="1067"/>
              </a:spcBef>
              <a:spcAft>
                <a:spcPts val="0"/>
              </a:spcAft>
              <a:defRPr/>
            </a:pPr>
            <a:r>
              <a:rPr lang="en-US" sz="3200" b="1" dirty="0">
                <a:solidFill>
                  <a:srgbClr val="FF0000"/>
                </a:solidFill>
                <a:latin typeface="Calibri" panose="020F0502020204030204"/>
              </a:rPr>
              <a:t>“For better or for worse, for richer or for poorer, in sickness and in health”</a:t>
            </a:r>
          </a:p>
        </p:txBody>
      </p:sp>
      <p:sp>
        <p:nvSpPr>
          <p:cNvPr id="2" name="Content Placeholder 2">
            <a:extLst>
              <a:ext uri="{FF2B5EF4-FFF2-40B4-BE49-F238E27FC236}">
                <a16:creationId xmlns:a16="http://schemas.microsoft.com/office/drawing/2014/main" id="{8F00D6F6-C3A2-0FBD-75B1-10A95D88309D}"/>
              </a:ext>
            </a:extLst>
          </p:cNvPr>
          <p:cNvSpPr txBox="1">
            <a:spLocks/>
          </p:cNvSpPr>
          <p:nvPr/>
        </p:nvSpPr>
        <p:spPr>
          <a:xfrm>
            <a:off x="330200" y="5257799"/>
            <a:ext cx="11582400" cy="3352800"/>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marR="0" lvl="0" indent="0" algn="l" defTabSz="975390" rtl="0" eaLnBrk="1" fontAlgn="auto" latinLnBrk="0" hangingPunct="1">
              <a:lnSpc>
                <a:spcPct val="90000"/>
              </a:lnSpc>
              <a:spcBef>
                <a:spcPts val="1067"/>
              </a:spcBef>
              <a:spcAft>
                <a:spcPts val="0"/>
              </a:spcAft>
              <a:buClrTx/>
              <a:buSzTx/>
              <a:buNone/>
              <a:tabLst/>
              <a:defRPr/>
            </a:pPr>
            <a:endParaRPr lang="en-US" sz="3200" b="1">
              <a:solidFill>
                <a:sysClr val="windowText" lastClr="000000"/>
              </a:solidFill>
              <a:latin typeface="Calibri" panose="020F0502020204030204"/>
            </a:endParaRPr>
          </a:p>
        </p:txBody>
      </p:sp>
    </p:spTree>
    <p:extLst>
      <p:ext uri="{BB962C8B-B14F-4D97-AF65-F5344CB8AC3E}">
        <p14:creationId xmlns:p14="http://schemas.microsoft.com/office/powerpoint/2010/main" val="220072820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4"/>
            <a:ext cx="11430000" cy="1805665"/>
          </a:xfrm>
        </p:spPr>
        <p:txBody>
          <a:bodyPr/>
          <a:lstStyle/>
          <a:p>
            <a:pPr eaLnBrk="1" hangingPunct="1">
              <a:defRPr/>
            </a:pPr>
            <a:r>
              <a:rPr lang="en-US" sz="4400" b="1">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Marry Your Best Friend</a:t>
            </a:r>
            <a:br>
              <a:rPr lang="en-US" sz="4000" b="1">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br>
            <a:r>
              <a:rPr kumimoji="0" lang="en-US"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pitchFamily="34" charset="0"/>
                <a:cs typeface="Arial" panose="020B0604020202020204" pitchFamily="34" charset="0"/>
                <a:sym typeface="Cochin" charset="0"/>
              </a:rPr>
              <a:t>“He is my lover and friend” </a:t>
            </a:r>
            <a:br>
              <a:rPr kumimoji="0" lang="en-US"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pitchFamily="34" charset="0"/>
                <a:cs typeface="Arial" panose="020B0604020202020204" pitchFamily="34" charset="0"/>
                <a:sym typeface="Cochin" charset="0"/>
              </a:rPr>
            </a:br>
            <a:r>
              <a:rPr kumimoji="0" lang="en-US" sz="28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cs typeface="Arial" panose="020B0604020202020204" pitchFamily="34" charset="0"/>
                <a:sym typeface="Cochin" charset="0"/>
              </a:rPr>
              <a:t>(Song of Solomon 5:16, CEV)</a:t>
            </a:r>
            <a:endParaRPr lang="en-US" sz="2800" b="1">
              <a:solidFill>
                <a:schemeClr val="accent1"/>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616063" y="1905000"/>
            <a:ext cx="11582400" cy="6163236"/>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1002045" lvl="1" indent="-514350" fontAlgn="auto">
              <a:spcBef>
                <a:spcPts val="1067"/>
              </a:spcBef>
              <a:spcAft>
                <a:spcPts val="0"/>
              </a:spcAft>
              <a:buFont typeface="+mj-lt"/>
              <a:buAutoNum type="arabicPeriod" startAt="2"/>
              <a:defRPr/>
            </a:pPr>
            <a:r>
              <a:rPr lang="en-US" sz="3600" b="1" u="sng" dirty="0">
                <a:solidFill>
                  <a:sysClr val="windowText" lastClr="000000"/>
                </a:solidFill>
                <a:latin typeface="Calibri" panose="020F0502020204030204"/>
              </a:rPr>
              <a:t>Transparency and Candor</a:t>
            </a:r>
            <a:r>
              <a:rPr lang="en-US" sz="3600" b="1" dirty="0">
                <a:solidFill>
                  <a:sysClr val="windowText" lastClr="000000"/>
                </a:solidFill>
                <a:latin typeface="Calibri" panose="020F0502020204030204"/>
              </a:rPr>
              <a:t> – Friends are totally open and feel free to both affirm &amp; critique each other. </a:t>
            </a:r>
          </a:p>
          <a:p>
            <a:pPr marL="487695" lvl="1" indent="0" fontAlgn="auto">
              <a:spcBef>
                <a:spcPts val="1067"/>
              </a:spcBef>
              <a:spcAft>
                <a:spcPts val="0"/>
              </a:spcAft>
              <a:buNone/>
              <a:defRPr/>
            </a:pPr>
            <a:r>
              <a:rPr lang="en-US" sz="3200" b="1" dirty="0">
                <a:solidFill>
                  <a:sysClr val="windowText" lastClr="000000"/>
                </a:solidFill>
                <a:latin typeface="Calibri" panose="020F0502020204030204"/>
              </a:rPr>
              <a:t>This requires vulnerability, honesty, and trust.</a:t>
            </a:r>
          </a:p>
          <a:p>
            <a:pPr marL="487695" lvl="1" indent="0" fontAlgn="auto">
              <a:spcBef>
                <a:spcPts val="1067"/>
              </a:spcBef>
              <a:spcAft>
                <a:spcPts val="0"/>
              </a:spcAft>
              <a:buNone/>
              <a:defRPr/>
            </a:pPr>
            <a:r>
              <a:rPr lang="en-US" sz="3200" b="1" dirty="0">
                <a:solidFill>
                  <a:sysClr val="windowText" lastClr="000000"/>
                </a:solidFill>
                <a:latin typeface="Calibri" panose="020F0502020204030204"/>
              </a:rPr>
              <a:t>Vulnerability bestows honor upon the confidant.  It communicates, “I trust you to not injure me with what you now know.” </a:t>
            </a:r>
          </a:p>
          <a:p>
            <a:pPr marL="487695" lvl="1" indent="0" fontAlgn="auto">
              <a:spcBef>
                <a:spcPts val="1067"/>
              </a:spcBef>
              <a:spcAft>
                <a:spcPts val="0"/>
              </a:spcAft>
              <a:buNone/>
              <a:defRPr/>
            </a:pPr>
            <a:endParaRPr lang="en-US" sz="1400" b="1" dirty="0">
              <a:solidFill>
                <a:sysClr val="windowText" lastClr="000000"/>
              </a:solidFill>
              <a:latin typeface="Calibri" panose="020F0502020204030204"/>
            </a:endParaRPr>
          </a:p>
          <a:p>
            <a:pPr marL="487695" lvl="1" indent="0" fontAlgn="auto">
              <a:spcBef>
                <a:spcPts val="1067"/>
              </a:spcBef>
              <a:spcAft>
                <a:spcPts val="0"/>
              </a:spcAft>
              <a:buNone/>
              <a:defRPr/>
            </a:pPr>
            <a:r>
              <a:rPr lang="en-US" sz="3000" b="1" dirty="0">
                <a:solidFill>
                  <a:sysClr val="windowText" lastClr="000000"/>
                </a:solidFill>
                <a:latin typeface="Calibri" panose="020F0502020204030204"/>
              </a:rPr>
              <a:t>The situation becomes: </a:t>
            </a:r>
            <a:r>
              <a:rPr lang="en-US" sz="3000" b="1" dirty="0">
                <a:solidFill>
                  <a:srgbClr val="002060"/>
                </a:solidFill>
                <a:latin typeface="Calibri" panose="020F0502020204030204"/>
              </a:rPr>
              <a:t>“the inexpressible comfort of feeling safe with a person—having neither to weigh thoughts nor measure words, but pouring them all right out, just as they are, chaff and grain together; certain that a faithful hand will take and sift them, keep what is worth keeping, and then with the breath of kindness blow the rest away.”</a:t>
            </a:r>
            <a:r>
              <a:rPr lang="en-US" sz="3227" b="1" dirty="0">
                <a:solidFill>
                  <a:srgbClr val="002060"/>
                </a:solidFill>
                <a:latin typeface="Calibri" panose="020F0502020204030204"/>
              </a:rPr>
              <a:t> </a:t>
            </a:r>
            <a:r>
              <a:rPr lang="en-US" sz="2827" dirty="0">
                <a:solidFill>
                  <a:sysClr val="windowText" lastClr="000000"/>
                </a:solidFill>
                <a:latin typeface="Calibri" panose="020F0502020204030204"/>
              </a:rPr>
              <a:t>– Dinah Craik, </a:t>
            </a:r>
            <a:r>
              <a:rPr lang="en-US" sz="2827" i="1" dirty="0">
                <a:solidFill>
                  <a:sysClr val="windowText" lastClr="000000"/>
                </a:solidFill>
                <a:latin typeface="Calibri" panose="020F0502020204030204"/>
              </a:rPr>
              <a:t>A Life for a Life </a:t>
            </a:r>
          </a:p>
        </p:txBody>
      </p:sp>
      <p:sp>
        <p:nvSpPr>
          <p:cNvPr id="2" name="Content Placeholder 2">
            <a:extLst>
              <a:ext uri="{FF2B5EF4-FFF2-40B4-BE49-F238E27FC236}">
                <a16:creationId xmlns:a16="http://schemas.microsoft.com/office/drawing/2014/main" id="{8F00D6F6-C3A2-0FBD-75B1-10A95D88309D}"/>
              </a:ext>
            </a:extLst>
          </p:cNvPr>
          <p:cNvSpPr txBox="1">
            <a:spLocks/>
          </p:cNvSpPr>
          <p:nvPr/>
        </p:nvSpPr>
        <p:spPr>
          <a:xfrm>
            <a:off x="330200" y="5257799"/>
            <a:ext cx="11582400" cy="3352800"/>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marR="0" lvl="0" indent="0" algn="l" defTabSz="975390" rtl="0" eaLnBrk="1" fontAlgn="auto" latinLnBrk="0" hangingPunct="1">
              <a:lnSpc>
                <a:spcPct val="90000"/>
              </a:lnSpc>
              <a:spcBef>
                <a:spcPts val="1067"/>
              </a:spcBef>
              <a:spcAft>
                <a:spcPts val="0"/>
              </a:spcAft>
              <a:buClrTx/>
              <a:buSzTx/>
              <a:buNone/>
              <a:tabLst/>
              <a:defRPr/>
            </a:pPr>
            <a:endParaRPr lang="en-US" sz="3200" b="1">
              <a:solidFill>
                <a:sysClr val="windowText" lastClr="000000"/>
              </a:solidFill>
              <a:latin typeface="Calibri" panose="020F0502020204030204"/>
            </a:endParaRPr>
          </a:p>
        </p:txBody>
      </p:sp>
    </p:spTree>
    <p:extLst>
      <p:ext uri="{BB962C8B-B14F-4D97-AF65-F5344CB8AC3E}">
        <p14:creationId xmlns:p14="http://schemas.microsoft.com/office/powerpoint/2010/main" val="2787320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4"/>
            <a:ext cx="11430000" cy="1805665"/>
          </a:xfrm>
        </p:spPr>
        <p:txBody>
          <a:bodyPr/>
          <a:lstStyle/>
          <a:p>
            <a:pPr eaLnBrk="1" hangingPunct="1">
              <a:defRPr/>
            </a:pPr>
            <a:r>
              <a:rPr lang="en-US" sz="4400" b="1">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Marry Your Best Friend</a:t>
            </a:r>
            <a:br>
              <a:rPr lang="en-US" sz="4000" b="1">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br>
            <a:r>
              <a:rPr kumimoji="0" lang="en-US"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pitchFamily="34" charset="0"/>
                <a:cs typeface="Arial" panose="020B0604020202020204" pitchFamily="34" charset="0"/>
                <a:sym typeface="Cochin" charset="0"/>
              </a:rPr>
              <a:t>“He is my lover and friend” </a:t>
            </a:r>
            <a:br>
              <a:rPr kumimoji="0" lang="en-US"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pitchFamily="34" charset="0"/>
                <a:cs typeface="Arial" panose="020B0604020202020204" pitchFamily="34" charset="0"/>
                <a:sym typeface="Cochin" charset="0"/>
              </a:rPr>
            </a:br>
            <a:r>
              <a:rPr kumimoji="0" lang="en-US" sz="28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cs typeface="Arial" panose="020B0604020202020204" pitchFamily="34" charset="0"/>
                <a:sym typeface="Cochin" charset="0"/>
              </a:rPr>
              <a:t>(Song of Solomon 5:16, CEV)</a:t>
            </a:r>
            <a:endParaRPr lang="en-US" sz="2800" b="1">
              <a:solidFill>
                <a:schemeClr val="accent1"/>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330200" y="1904999"/>
            <a:ext cx="11868263" cy="6172201"/>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1002045" lvl="1" indent="-514350" fontAlgn="auto">
              <a:spcBef>
                <a:spcPts val="1067"/>
              </a:spcBef>
              <a:spcAft>
                <a:spcPts val="0"/>
              </a:spcAft>
              <a:buFont typeface="+mj-lt"/>
              <a:buAutoNum type="arabicPeriod" startAt="2"/>
              <a:defRPr/>
            </a:pPr>
            <a:r>
              <a:rPr lang="en-US" sz="3600" b="1" u="sng">
                <a:solidFill>
                  <a:sysClr val="windowText" lastClr="000000"/>
                </a:solidFill>
                <a:latin typeface="Calibri" panose="020F0502020204030204"/>
              </a:rPr>
              <a:t>Transparency and Candor</a:t>
            </a:r>
            <a:r>
              <a:rPr lang="en-US" sz="3600" b="1">
                <a:solidFill>
                  <a:sysClr val="windowText" lastClr="000000"/>
                </a:solidFill>
                <a:latin typeface="Calibri" panose="020F0502020204030204"/>
              </a:rPr>
              <a:t> – Friends are totally open and feel free to both affirm &amp; critique each other. </a:t>
            </a:r>
          </a:p>
          <a:p>
            <a:pPr lvl="1" fontAlgn="auto">
              <a:spcBef>
                <a:spcPts val="1067"/>
              </a:spcBef>
              <a:spcAft>
                <a:spcPts val="0"/>
              </a:spcAft>
              <a:defRPr/>
            </a:pPr>
            <a:r>
              <a:rPr lang="en-US" sz="3200" b="1">
                <a:solidFill>
                  <a:sysClr val="windowText" lastClr="000000"/>
                </a:solidFill>
                <a:latin typeface="Calibri" panose="020F0502020204030204"/>
              </a:rPr>
              <a:t>“Oil and perfume make the heart glad, and the sweetness of a friend comes from his earnest counsel.” (Prov. 27:9)</a:t>
            </a:r>
          </a:p>
          <a:p>
            <a:pPr lvl="1" fontAlgn="auto">
              <a:spcBef>
                <a:spcPts val="1067"/>
              </a:spcBef>
              <a:spcAft>
                <a:spcPts val="0"/>
              </a:spcAft>
              <a:defRPr/>
            </a:pPr>
            <a:r>
              <a:rPr lang="en-US" sz="3200" b="1">
                <a:solidFill>
                  <a:sysClr val="windowText" lastClr="000000"/>
                </a:solidFill>
                <a:latin typeface="Calibri" panose="020F0502020204030204"/>
              </a:rPr>
              <a:t>“Better is open rebuke than hidden love. Faithful are the wounds of a friend” (Prov. 27:5-6)</a:t>
            </a:r>
          </a:p>
          <a:p>
            <a:pPr lvl="1" fontAlgn="auto">
              <a:spcBef>
                <a:spcPts val="1067"/>
              </a:spcBef>
              <a:spcAft>
                <a:spcPts val="0"/>
              </a:spcAft>
              <a:defRPr/>
            </a:pPr>
            <a:r>
              <a:rPr lang="en-US" sz="3000" b="1">
                <a:solidFill>
                  <a:sysClr val="windowText" lastClr="000000"/>
                </a:solidFill>
                <a:latin typeface="Calibri" panose="020F0502020204030204"/>
              </a:rPr>
              <a:t>“As iron sharpens iron, so a person sharpens his friend” (Prov. 27:17)</a:t>
            </a:r>
          </a:p>
          <a:p>
            <a:pPr lvl="1" fontAlgn="auto">
              <a:spcBef>
                <a:spcPts val="1067"/>
              </a:spcBef>
              <a:spcAft>
                <a:spcPts val="0"/>
              </a:spcAft>
              <a:defRPr/>
            </a:pPr>
            <a:r>
              <a:rPr lang="en-US" sz="3200" b="1">
                <a:solidFill>
                  <a:srgbClr val="008AE6"/>
                </a:solidFill>
                <a:latin typeface="Calibri" panose="020F0502020204030204"/>
              </a:rPr>
              <a:t>“Therefore, confess your sins to </a:t>
            </a:r>
            <a:r>
              <a:rPr lang="en-US" sz="3200" b="1" u="sng">
                <a:solidFill>
                  <a:srgbClr val="008AE6"/>
                </a:solidFill>
                <a:latin typeface="Calibri" panose="020F0502020204030204"/>
              </a:rPr>
              <a:t>one another</a:t>
            </a:r>
            <a:r>
              <a:rPr lang="en-US" sz="3200" b="1">
                <a:solidFill>
                  <a:srgbClr val="008AE6"/>
                </a:solidFill>
                <a:latin typeface="Calibri" panose="020F0502020204030204"/>
              </a:rPr>
              <a:t> and pray for one another, that you may be healed” </a:t>
            </a:r>
            <a:r>
              <a:rPr lang="en-US" sz="3200" b="1">
                <a:solidFill>
                  <a:schemeClr val="accent1"/>
                </a:solidFill>
                <a:latin typeface="Calibri" panose="020F0502020204030204"/>
              </a:rPr>
              <a:t>(Jas. 5:16)</a:t>
            </a:r>
          </a:p>
          <a:p>
            <a:pPr lvl="1" fontAlgn="auto">
              <a:spcBef>
                <a:spcPts val="1067"/>
              </a:spcBef>
              <a:spcAft>
                <a:spcPts val="0"/>
              </a:spcAft>
              <a:defRPr/>
            </a:pPr>
            <a:r>
              <a:rPr lang="en-US" sz="3200" b="1">
                <a:solidFill>
                  <a:srgbClr val="008AE6"/>
                </a:solidFill>
                <a:latin typeface="Calibri" panose="020F0502020204030204"/>
              </a:rPr>
              <a:t>“And let us consider how to stir up </a:t>
            </a:r>
            <a:r>
              <a:rPr lang="en-US" sz="3200" b="1" u="sng">
                <a:solidFill>
                  <a:srgbClr val="008AE6"/>
                </a:solidFill>
                <a:latin typeface="Calibri" panose="020F0502020204030204"/>
              </a:rPr>
              <a:t>one another</a:t>
            </a:r>
            <a:r>
              <a:rPr lang="en-US" sz="3200" b="1">
                <a:solidFill>
                  <a:srgbClr val="008AE6"/>
                </a:solidFill>
                <a:latin typeface="Calibri" panose="020F0502020204030204"/>
              </a:rPr>
              <a:t> to love and good works” </a:t>
            </a:r>
            <a:r>
              <a:rPr lang="en-US" sz="3200" b="1">
                <a:solidFill>
                  <a:schemeClr val="accent1"/>
                </a:solidFill>
                <a:latin typeface="Calibri" panose="020F0502020204030204"/>
              </a:rPr>
              <a:t>(Heb. 10:24)</a:t>
            </a:r>
          </a:p>
          <a:p>
            <a:pPr lvl="1" fontAlgn="auto">
              <a:spcBef>
                <a:spcPts val="1067"/>
              </a:spcBef>
              <a:spcAft>
                <a:spcPts val="0"/>
              </a:spcAft>
              <a:defRPr/>
            </a:pPr>
            <a:r>
              <a:rPr lang="en-US" sz="3200" b="1">
                <a:solidFill>
                  <a:srgbClr val="FF0000"/>
                </a:solidFill>
                <a:latin typeface="Calibri" panose="020F0502020204030204"/>
              </a:rPr>
              <a:t>“To love and to cherish, till death us do part”</a:t>
            </a:r>
          </a:p>
        </p:txBody>
      </p:sp>
      <p:sp>
        <p:nvSpPr>
          <p:cNvPr id="2" name="Content Placeholder 2">
            <a:extLst>
              <a:ext uri="{FF2B5EF4-FFF2-40B4-BE49-F238E27FC236}">
                <a16:creationId xmlns:a16="http://schemas.microsoft.com/office/drawing/2014/main" id="{8F00D6F6-C3A2-0FBD-75B1-10A95D88309D}"/>
              </a:ext>
            </a:extLst>
          </p:cNvPr>
          <p:cNvSpPr txBox="1">
            <a:spLocks/>
          </p:cNvSpPr>
          <p:nvPr/>
        </p:nvSpPr>
        <p:spPr>
          <a:xfrm>
            <a:off x="330200" y="5257799"/>
            <a:ext cx="11582400" cy="3352800"/>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0" marR="0" lvl="0" indent="0" algn="l" defTabSz="975390" rtl="0" eaLnBrk="1" fontAlgn="auto" latinLnBrk="0" hangingPunct="1">
              <a:lnSpc>
                <a:spcPct val="90000"/>
              </a:lnSpc>
              <a:spcBef>
                <a:spcPts val="1067"/>
              </a:spcBef>
              <a:spcAft>
                <a:spcPts val="0"/>
              </a:spcAft>
              <a:buClrTx/>
              <a:buSzTx/>
              <a:buNone/>
              <a:tabLst/>
              <a:defRPr/>
            </a:pPr>
            <a:endParaRPr lang="en-US" sz="3200" b="1">
              <a:solidFill>
                <a:sysClr val="windowText" lastClr="000000"/>
              </a:solidFill>
              <a:latin typeface="Calibri" panose="020F0502020204030204"/>
            </a:endParaRPr>
          </a:p>
        </p:txBody>
      </p:sp>
      <p:sp>
        <p:nvSpPr>
          <p:cNvPr id="5" name="TextBox 4">
            <a:extLst>
              <a:ext uri="{FF2B5EF4-FFF2-40B4-BE49-F238E27FC236}">
                <a16:creationId xmlns:a16="http://schemas.microsoft.com/office/drawing/2014/main" id="{B9EDFDFB-9039-5AA2-D3B5-500F101A2C5D}"/>
              </a:ext>
            </a:extLst>
          </p:cNvPr>
          <p:cNvSpPr txBox="1"/>
          <p:nvPr/>
        </p:nvSpPr>
        <p:spPr>
          <a:xfrm>
            <a:off x="911395" y="1447944"/>
            <a:ext cx="11430000" cy="6063198"/>
          </a:xfrm>
          <a:prstGeom prst="rect">
            <a:avLst/>
          </a:prstGeom>
          <a:solidFill>
            <a:schemeClr val="bg1"/>
          </a:solidFill>
        </p:spPr>
        <p:txBody>
          <a:bodyPr wrap="square" rtlCol="0">
            <a:spAutoFit/>
          </a:bodyPr>
          <a:lstStyle/>
          <a:p>
            <a:r>
              <a:rPr lang="en-US" sz="3600" b="1">
                <a:solidFill>
                  <a:schemeClr val="accent6"/>
                </a:solidFill>
              </a:rPr>
              <a:t>“When over the years someone has seen you at your worst, and knows you with all your strengths and flaws, yet commits him- or herself to you wholly, it is a consummate experience. To be loved but not known is comforting but superficial. To be known and not loved is our greatest fear. But to be fully known and truly loved is, well, a lot like being loved by God. It is what we need more than anything. It liberates us from pretense, humbles us out of our self-righteousness, and fortifies us for any difficulty life can throw at us. </a:t>
            </a:r>
            <a:r>
              <a:rPr lang="en-US" sz="4000" b="1">
                <a:solidFill>
                  <a:schemeClr val="accent6"/>
                </a:solidFill>
              </a:rPr>
              <a:t>- </a:t>
            </a:r>
            <a:r>
              <a:rPr lang="en-US" sz="2400" b="1">
                <a:solidFill>
                  <a:schemeClr val="accent1"/>
                </a:solidFill>
              </a:rPr>
              <a:t> Tim &amp; Kathy Keller, </a:t>
            </a:r>
            <a:r>
              <a:rPr lang="en-US" sz="2400" b="1" i="1">
                <a:solidFill>
                  <a:schemeClr val="accent1"/>
                </a:solidFill>
              </a:rPr>
              <a:t>The Meaning of Marriage</a:t>
            </a:r>
          </a:p>
        </p:txBody>
      </p:sp>
    </p:spTree>
    <p:extLst>
      <p:ext uri="{BB962C8B-B14F-4D97-AF65-F5344CB8AC3E}">
        <p14:creationId xmlns:p14="http://schemas.microsoft.com/office/powerpoint/2010/main" val="4349045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Rectangle 4">
            <a:extLst>
              <a:ext uri="{FF2B5EF4-FFF2-40B4-BE49-F238E27FC236}">
                <a16:creationId xmlns:a16="http://schemas.microsoft.com/office/drawing/2014/main" id="{48816CDB-4D70-C88C-9DDA-6BC9B834A46B}"/>
              </a:ext>
            </a:extLst>
          </p:cNvPr>
          <p:cNvSpPr>
            <a:spLocks noGrp="1" noChangeArrowheads="1"/>
          </p:cNvSpPr>
          <p:nvPr>
            <p:ph type="title"/>
          </p:nvPr>
        </p:nvSpPr>
        <p:spPr>
          <a:xfrm>
            <a:off x="788194" y="99334"/>
            <a:ext cx="11430000" cy="1805665"/>
          </a:xfrm>
        </p:spPr>
        <p:txBody>
          <a:bodyPr/>
          <a:lstStyle/>
          <a:p>
            <a:pPr eaLnBrk="1" hangingPunct="1">
              <a:defRPr/>
            </a:pPr>
            <a:r>
              <a:rPr lang="en-US" sz="4400" b="1">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t>Marry Your Best Friend</a:t>
            </a:r>
            <a:br>
              <a:rPr lang="en-US" sz="4000" b="1">
                <a:solidFill>
                  <a:schemeClr val="accent6"/>
                </a:solidFill>
                <a:effectLst>
                  <a:outerShdw blurRad="38100" dist="38100" dir="2700000" algn="tl">
                    <a:srgbClr val="C0C0C0"/>
                  </a:outerShdw>
                </a:effectLst>
                <a:latin typeface="Arial" panose="020B0604020202020204" pitchFamily="34" charset="0"/>
                <a:cs typeface="Arial" panose="020B0604020202020204" pitchFamily="34" charset="0"/>
              </a:rPr>
            </a:br>
            <a:r>
              <a:rPr kumimoji="0" lang="en-US"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pitchFamily="34" charset="0"/>
                <a:cs typeface="Arial" panose="020B0604020202020204" pitchFamily="34" charset="0"/>
                <a:sym typeface="Cochin" charset="0"/>
              </a:rPr>
              <a:t>“He is my lover and friend” </a:t>
            </a:r>
            <a:br>
              <a:rPr kumimoji="0" lang="en-US" sz="3200" b="1" i="0" u="none" strike="noStrike" kern="1200" cap="none" spc="0" normalizeH="0" baseline="0" noProof="0">
                <a:ln>
                  <a:noFill/>
                </a:ln>
                <a:solidFill>
                  <a:srgbClr val="FF0000"/>
                </a:solidFill>
                <a:effectLst>
                  <a:outerShdw blurRad="38100" dist="38100" dir="2700000" algn="tl">
                    <a:srgbClr val="C0C0C0"/>
                  </a:outerShdw>
                </a:effectLst>
                <a:uLnTx/>
                <a:uFillTx/>
                <a:latin typeface="Arial" panose="020B0604020202020204" pitchFamily="34" charset="0"/>
                <a:cs typeface="Arial" panose="020B0604020202020204" pitchFamily="34" charset="0"/>
                <a:sym typeface="Cochin" charset="0"/>
              </a:rPr>
            </a:br>
            <a:r>
              <a:rPr kumimoji="0" lang="en-US" sz="2800" b="1" i="0" u="none" strike="noStrike" kern="1200" cap="none" spc="0" normalizeH="0" baseline="0" noProof="0">
                <a:ln>
                  <a:noFill/>
                </a:ln>
                <a:solidFill>
                  <a:srgbClr val="000000"/>
                </a:solidFill>
                <a:effectLst>
                  <a:outerShdw blurRad="38100" dist="38100" dir="2700000" algn="tl">
                    <a:srgbClr val="C0C0C0"/>
                  </a:outerShdw>
                </a:effectLst>
                <a:uLnTx/>
                <a:uFillTx/>
                <a:latin typeface="Arial" panose="020B0604020202020204" pitchFamily="34" charset="0"/>
                <a:cs typeface="Arial" panose="020B0604020202020204" pitchFamily="34" charset="0"/>
                <a:sym typeface="Cochin" charset="0"/>
              </a:rPr>
              <a:t>(Song of Solomon 5:16, CEV)</a:t>
            </a:r>
            <a:endParaRPr lang="en-US" sz="2800" b="1">
              <a:solidFill>
                <a:schemeClr val="accent1"/>
              </a:solidFill>
              <a:effectLst>
                <a:outerShdw blurRad="38100" dist="38100" dir="2700000" algn="tl">
                  <a:srgbClr val="C0C0C0"/>
                </a:outerShdw>
              </a:effectLst>
              <a:latin typeface="Arial" panose="020B0604020202020204" pitchFamily="34" charset="0"/>
              <a:cs typeface="Arial" panose="020B0604020202020204" pitchFamily="34" charset="0"/>
            </a:endParaRPr>
          </a:p>
        </p:txBody>
      </p:sp>
      <p:sp>
        <p:nvSpPr>
          <p:cNvPr id="4" name="Content Placeholder 2">
            <a:extLst>
              <a:ext uri="{FF2B5EF4-FFF2-40B4-BE49-F238E27FC236}">
                <a16:creationId xmlns:a16="http://schemas.microsoft.com/office/drawing/2014/main" id="{0EFC5AA7-E393-EE13-3E01-D54EB5972799}"/>
              </a:ext>
            </a:extLst>
          </p:cNvPr>
          <p:cNvSpPr txBox="1">
            <a:spLocks/>
          </p:cNvSpPr>
          <p:nvPr/>
        </p:nvSpPr>
        <p:spPr>
          <a:xfrm>
            <a:off x="616063" y="1905000"/>
            <a:ext cx="11582400" cy="6270812"/>
          </a:xfrm>
          <a:prstGeom prst="rect">
            <a:avLst/>
          </a:prstGeom>
        </p:spPr>
        <p:txBody>
          <a:bodyPr vert="horz" lIns="91440" tIns="45720" rIns="91440" bIns="45720" rtlCol="0">
            <a:noAutofit/>
          </a:bodyPr>
          <a:lstStyle>
            <a:lvl1pPr marL="243848" indent="-243848" algn="l" defTabSz="975390" rtl="0" eaLnBrk="1" latinLnBrk="0" hangingPunct="1">
              <a:lnSpc>
                <a:spcPct val="90000"/>
              </a:lnSpc>
              <a:spcBef>
                <a:spcPts val="1067"/>
              </a:spcBef>
              <a:buFont typeface="Arial" panose="020B0604020202020204" pitchFamily="34" charset="0"/>
              <a:buChar char="•"/>
              <a:defRPr sz="2987" kern="1200">
                <a:solidFill>
                  <a:schemeClr val="tx1"/>
                </a:solidFill>
                <a:latin typeface="+mn-lt"/>
                <a:ea typeface="+mn-ea"/>
                <a:cs typeface="+mn-cs"/>
              </a:defRPr>
            </a:lvl1pPr>
            <a:lvl2pPr marL="731543" indent="-243848" algn="l" defTabSz="975390" rtl="0" eaLnBrk="1" latinLnBrk="0" hangingPunct="1">
              <a:lnSpc>
                <a:spcPct val="90000"/>
              </a:lnSpc>
              <a:spcBef>
                <a:spcPts val="533"/>
              </a:spcBef>
              <a:buFont typeface="Arial" panose="020B0604020202020204" pitchFamily="34" charset="0"/>
              <a:buChar char="•"/>
              <a:defRPr sz="2560" kern="1200">
                <a:solidFill>
                  <a:schemeClr val="tx1"/>
                </a:solidFill>
                <a:latin typeface="+mn-lt"/>
                <a:ea typeface="+mn-ea"/>
                <a:cs typeface="+mn-cs"/>
              </a:defRPr>
            </a:lvl2pPr>
            <a:lvl3pPr marL="1219238" indent="-243848" algn="l" defTabSz="975390" rtl="0" eaLnBrk="1" latinLnBrk="0" hangingPunct="1">
              <a:lnSpc>
                <a:spcPct val="90000"/>
              </a:lnSpc>
              <a:spcBef>
                <a:spcPts val="533"/>
              </a:spcBef>
              <a:buFont typeface="Arial" panose="020B0604020202020204" pitchFamily="34" charset="0"/>
              <a:buChar char="•"/>
              <a:defRPr sz="2133" kern="1200">
                <a:solidFill>
                  <a:schemeClr val="tx1"/>
                </a:solidFill>
                <a:latin typeface="+mn-lt"/>
                <a:ea typeface="+mn-ea"/>
                <a:cs typeface="+mn-cs"/>
              </a:defRPr>
            </a:lvl3pPr>
            <a:lvl4pPr marL="1706933"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4pPr>
            <a:lvl5pPr marL="219462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5pPr>
            <a:lvl6pPr marL="268232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6pPr>
            <a:lvl7pPr marL="3170019"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7pPr>
            <a:lvl8pPr marL="3657714"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8pPr>
            <a:lvl9pPr marL="4145410" indent="-243848" algn="l" defTabSz="975390" rtl="0" eaLnBrk="1" latinLnBrk="0" hangingPunct="1">
              <a:lnSpc>
                <a:spcPct val="90000"/>
              </a:lnSpc>
              <a:spcBef>
                <a:spcPts val="533"/>
              </a:spcBef>
              <a:buFont typeface="Arial" panose="020B0604020202020204" pitchFamily="34" charset="0"/>
              <a:buChar char="•"/>
              <a:defRPr sz="1920" kern="1200">
                <a:solidFill>
                  <a:schemeClr val="tx1"/>
                </a:solidFill>
                <a:latin typeface="+mn-lt"/>
                <a:ea typeface="+mn-ea"/>
                <a:cs typeface="+mn-cs"/>
              </a:defRPr>
            </a:lvl9pPr>
          </a:lstStyle>
          <a:p>
            <a:pPr marL="1230645" lvl="1" indent="-742950" fontAlgn="auto">
              <a:spcBef>
                <a:spcPts val="600"/>
              </a:spcBef>
              <a:spcAft>
                <a:spcPts val="0"/>
              </a:spcAft>
              <a:buFont typeface="+mj-lt"/>
              <a:buAutoNum type="arabicPeriod" startAt="3"/>
              <a:defRPr/>
            </a:pPr>
            <a:r>
              <a:rPr lang="en-US" sz="3600" b="1" u="sng" dirty="0">
                <a:solidFill>
                  <a:sysClr val="windowText" lastClr="000000"/>
                </a:solidFill>
                <a:latin typeface="Calibri" panose="020F0502020204030204"/>
              </a:rPr>
              <a:t>Common Interests and Aspirations</a:t>
            </a:r>
            <a:r>
              <a:rPr lang="en-US" sz="3600" b="1" dirty="0">
                <a:solidFill>
                  <a:sysClr val="windowText" lastClr="000000"/>
                </a:solidFill>
                <a:latin typeface="Calibri" panose="020F0502020204030204"/>
              </a:rPr>
              <a:t>– Friends are interested in, and have a longing for, the same things.</a:t>
            </a:r>
          </a:p>
          <a:p>
            <a:pPr marL="487695" lvl="1" indent="0" fontAlgn="auto">
              <a:spcBef>
                <a:spcPts val="600"/>
              </a:spcBef>
              <a:spcAft>
                <a:spcPts val="0"/>
              </a:spcAft>
              <a:buNone/>
              <a:defRPr/>
            </a:pPr>
            <a:r>
              <a:rPr lang="en-US" sz="3000" b="1" dirty="0">
                <a:solidFill>
                  <a:sysClr val="windowText" lastClr="000000"/>
                </a:solidFill>
                <a:latin typeface="Calibri" panose="020F0502020204030204"/>
              </a:rPr>
              <a:t>Sympathy (</a:t>
            </a:r>
            <a:r>
              <a:rPr lang="en-US" sz="3000" b="1" dirty="0" err="1">
                <a:solidFill>
                  <a:sysClr val="windowText" lastClr="000000"/>
                </a:solidFill>
                <a:latin typeface="Calibri" panose="020F0502020204030204"/>
              </a:rPr>
              <a:t>sym</a:t>
            </a:r>
            <a:r>
              <a:rPr lang="en-US" sz="3000" b="1" dirty="0">
                <a:solidFill>
                  <a:sysClr val="windowText" lastClr="000000"/>
                </a:solidFill>
                <a:latin typeface="Calibri" panose="020F0502020204030204"/>
              </a:rPr>
              <a:t>-pathos / common passion) exists between them. </a:t>
            </a:r>
          </a:p>
          <a:p>
            <a:pPr marL="487695" lvl="1" indent="0" fontAlgn="auto">
              <a:spcBef>
                <a:spcPts val="600"/>
              </a:spcBef>
              <a:spcAft>
                <a:spcPts val="0"/>
              </a:spcAft>
              <a:buNone/>
              <a:defRPr/>
            </a:pPr>
            <a:r>
              <a:rPr lang="en-US" sz="3000" b="1" dirty="0">
                <a:solidFill>
                  <a:sysClr val="windowText" lastClr="000000"/>
                </a:solidFill>
                <a:latin typeface="Calibri" panose="020F0502020204030204"/>
              </a:rPr>
              <a:t>They share a common </a:t>
            </a:r>
            <a:r>
              <a:rPr lang="en-US" sz="3000" b="1" u="sng" dirty="0">
                <a:solidFill>
                  <a:sysClr val="windowText" lastClr="000000"/>
                </a:solidFill>
                <a:latin typeface="Calibri" panose="020F0502020204030204"/>
              </a:rPr>
              <a:t>ethos</a:t>
            </a:r>
            <a:r>
              <a:rPr lang="en-US" sz="3000" b="1" dirty="0">
                <a:solidFill>
                  <a:sysClr val="windowText" lastClr="000000"/>
                </a:solidFill>
                <a:latin typeface="Calibri" panose="020F0502020204030204"/>
              </a:rPr>
              <a:t> (“the distinguishing character, sentiment, moral nature, or guiding beliefs of a person...”)</a:t>
            </a:r>
          </a:p>
          <a:p>
            <a:pPr marL="487695" lvl="1" indent="0" fontAlgn="auto">
              <a:spcBef>
                <a:spcPts val="600"/>
              </a:spcBef>
              <a:spcAft>
                <a:spcPts val="0"/>
              </a:spcAft>
              <a:buNone/>
              <a:defRPr/>
            </a:pPr>
            <a:r>
              <a:rPr lang="en-US" sz="3000" b="1" dirty="0">
                <a:solidFill>
                  <a:sysClr val="windowText" lastClr="000000"/>
                </a:solidFill>
                <a:latin typeface="Calibri" panose="020F0502020204030204"/>
              </a:rPr>
              <a:t>C.S. Lewis wrote of a of a “secret thread” that runs through the movies, books, art, music, pastimes, ideas, and scenery that most deeply move us.  He described the essence of friendship as the exclamation </a:t>
            </a:r>
            <a:r>
              <a:rPr lang="en-US" sz="3000" b="1" u="sng" dirty="0">
                <a:solidFill>
                  <a:srgbClr val="7030A0"/>
                </a:solidFill>
                <a:latin typeface="Calibri" panose="020F0502020204030204"/>
              </a:rPr>
              <a:t>“You too?” </a:t>
            </a:r>
            <a:r>
              <a:rPr lang="en-US" sz="3000" b="1" dirty="0">
                <a:solidFill>
                  <a:sysClr val="windowText" lastClr="000000"/>
                </a:solidFill>
                <a:latin typeface="Calibri" panose="020F0502020204030204"/>
              </a:rPr>
              <a:t>upon discovery of similar interests.  Lovers may stare into each other’s eyes, but friends can stand side-by-side observing something and being stirred and entranced together by what they see. </a:t>
            </a:r>
          </a:p>
          <a:p>
            <a:pPr marL="487695" lvl="1" indent="0" fontAlgn="auto">
              <a:spcBef>
                <a:spcPts val="600"/>
              </a:spcBef>
              <a:spcAft>
                <a:spcPts val="0"/>
              </a:spcAft>
              <a:buNone/>
              <a:defRPr/>
            </a:pPr>
            <a:r>
              <a:rPr lang="en-US" sz="3000" b="1" dirty="0">
                <a:solidFill>
                  <a:sysClr val="windowText" lastClr="000000"/>
                </a:solidFill>
                <a:latin typeface="Calibri" panose="020F0502020204030204"/>
              </a:rPr>
              <a:t>Good friends share goals &amp; journey towards the same destination.</a:t>
            </a:r>
          </a:p>
          <a:p>
            <a:pPr marL="487695" lvl="1" indent="0" fontAlgn="auto">
              <a:spcBef>
                <a:spcPts val="600"/>
              </a:spcBef>
              <a:spcAft>
                <a:spcPts val="0"/>
              </a:spcAft>
              <a:buNone/>
              <a:defRPr/>
            </a:pPr>
            <a:endParaRPr lang="en-US" sz="3600" b="1" dirty="0">
              <a:solidFill>
                <a:sysClr val="windowText" lastClr="000000"/>
              </a:solidFill>
              <a:latin typeface="Calibri" panose="020F0502020204030204"/>
            </a:endParaRPr>
          </a:p>
        </p:txBody>
      </p:sp>
    </p:spTree>
    <p:extLst>
      <p:ext uri="{BB962C8B-B14F-4D97-AF65-F5344CB8AC3E}">
        <p14:creationId xmlns:p14="http://schemas.microsoft.com/office/powerpoint/2010/main" val="2058558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bldLvl="2"/>
    </p:bldLst>
  </p:timing>
</p:sld>
</file>

<file path=ppt/theme/theme1.xml><?xml version="1.0" encoding="utf-8"?>
<a:theme xmlns:a="http://schemas.openxmlformats.org/drawingml/2006/main" name="4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4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4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1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1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
      <a:dk1>
        <a:srgbClr val="515151"/>
      </a:dk1>
      <a:lt1>
        <a:srgbClr val="FFFFFF"/>
      </a:lt1>
      <a:dk2>
        <a:srgbClr val="000000"/>
      </a:dk2>
      <a:lt2>
        <a:srgbClr val="808080"/>
      </a:lt2>
      <a:accent1>
        <a:srgbClr val="000000"/>
      </a:accent1>
      <a:accent2>
        <a:srgbClr val="333399"/>
      </a:accent2>
      <a:accent3>
        <a:srgbClr val="FFFFFF"/>
      </a:accent3>
      <a:accent4>
        <a:srgbClr val="444444"/>
      </a:accent4>
      <a:accent5>
        <a:srgbClr val="AAAAAA"/>
      </a:accent5>
      <a:accent6>
        <a:srgbClr val="2D2D8A"/>
      </a:accent6>
      <a:hlink>
        <a:srgbClr val="009999"/>
      </a:hlink>
      <a:folHlink>
        <a:srgbClr val="99CC00"/>
      </a:folHlink>
    </a:clrScheme>
    <a:fontScheme name="2_Office Theme">
      <a:majorFont>
        <a:latin typeface="Cochin"/>
        <a:ea typeface="ヒラギノ明朝 ProN W3"/>
        <a:cs typeface="ヒラギノ明朝 ProN W3"/>
      </a:majorFont>
      <a:minorFont>
        <a:latin typeface="Cochin"/>
        <a:ea typeface="ヒラギノ明朝 ProN W3"/>
        <a:cs typeface="ヒラギノ明朝 ProN W3"/>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spDef>
    <a:lnDef>
      <a:spPr bwMode="auto">
        <a:xfrm>
          <a:off x="0" y="0"/>
          <a:ext cx="1" cy="1"/>
        </a:xfrm>
        <a:custGeom>
          <a:avLst/>
          <a:gdLst/>
          <a:ahLst/>
          <a:cxnLst/>
          <a:rect l="0" t="0" r="0" b="0"/>
          <a:pathLst/>
        </a:custGeom>
        <a:solidFill>
          <a:srgbClr val="000000"/>
        </a:solidFill>
        <a:ln w="25400" cap="flat" cmpd="sng" algn="ctr">
          <a:solidFill>
            <a:srgbClr val="3D3E3F"/>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4200" b="0" i="0" u="none" strike="noStrike" cap="none" normalizeH="0" baseline="0" smtClean="0">
            <a:ln>
              <a:noFill/>
            </a:ln>
            <a:solidFill>
              <a:srgbClr val="515151"/>
            </a:solidFill>
            <a:effectLst/>
            <a:latin typeface="Cochin" charset="0"/>
            <a:ea typeface="ヒラギノ明朝 ProN W3" charset="0"/>
            <a:cs typeface="ヒラギノ明朝 ProN W3" charset="0"/>
            <a:sym typeface="Cochin" charset="0"/>
          </a:defRPr>
        </a:defPPr>
      </a:lstStyle>
    </a:lnDef>
  </a:objectDefaults>
  <a:extraClrSchemeLst>
    <a:extraClrScheme>
      <a:clrScheme name="2_Office Them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4167</TotalTime>
  <Words>3850</Words>
  <Application>Microsoft Office PowerPoint</Application>
  <PresentationFormat>Custom</PresentationFormat>
  <Paragraphs>119</Paragraphs>
  <Slides>17</Slides>
  <Notes>8</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17</vt:i4>
      </vt:variant>
    </vt:vector>
  </HeadingPairs>
  <TitlesOfParts>
    <vt:vector size="25" baseType="lpstr">
      <vt:lpstr>Arial</vt:lpstr>
      <vt:lpstr>Bradley Hand ITC</vt:lpstr>
      <vt:lpstr>Calibri</vt:lpstr>
      <vt:lpstr>Cochin</vt:lpstr>
      <vt:lpstr>Wingdings</vt:lpstr>
      <vt:lpstr>4_Office Theme</vt:lpstr>
      <vt:lpstr>1_Office Theme</vt:lpstr>
      <vt:lpstr>2_Office Theme</vt:lpstr>
      <vt:lpstr>Married: Growing &amp; Serving Together</vt:lpstr>
      <vt:lpstr>Genesis 3:11ff Sin Changes Everything</vt:lpstr>
      <vt:lpstr>Becoming One Flesh Is Hard Work! </vt:lpstr>
      <vt:lpstr>PowerPoint Presentation</vt:lpstr>
      <vt:lpstr>Marry Your Best Friend   </vt:lpstr>
      <vt:lpstr>Marry Your Best Friend “He is my lover and friend”  (Song of Solomon 5:16, CEV)</vt:lpstr>
      <vt:lpstr>Marry Your Best Friend “He is my lover and friend”  (Song of Solomon 5:16, CEV)</vt:lpstr>
      <vt:lpstr>Marry Your Best Friend “He is my lover and friend”  (Song of Solomon 5:16, CEV)</vt:lpstr>
      <vt:lpstr>Marry Your Best Friend “He is my lover and friend”  (Song of Solomon 5:16, CEV)</vt:lpstr>
      <vt:lpstr>Marry Your Best Friend “He is my lover and friend”  (Song of Solomon 5:16, CEV)</vt:lpstr>
      <vt:lpstr>Again, Becoming One Flesh Is Hard Work! </vt:lpstr>
      <vt:lpstr>Ephesians 5:21-33</vt:lpstr>
      <vt:lpstr>Ephesians 5:21-33</vt:lpstr>
      <vt:lpstr>What is the Mystery / Secret Related to Marriage?</vt:lpstr>
      <vt:lpstr>Ephesians 5:21-33</vt:lpstr>
      <vt:lpstr>Ephesians 5:15-33 - The Text &amp; Context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subject/>
  <dc:creator>Leo Voegtli</dc:creator>
  <cp:keywords/>
  <dc:description/>
  <cp:lastModifiedBy>Daniel Roper</cp:lastModifiedBy>
  <cp:revision>1</cp:revision>
  <cp:lastPrinted>2023-04-12T22:20:59Z</cp:lastPrinted>
  <dcterms:modified xsi:type="dcterms:W3CDTF">2023-04-27T14:55:21Z</dcterms:modified>
</cp:coreProperties>
</file>